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литературного произведения: как устроен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части текста складываются в единое целое.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композиция важна в 8 классе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помогает понять, как отдельные эпизоды создают смысл произведения. Она показывает конфликт, характеры героев, тему, идею и авторское отношение — особенно в повестях, рассказах, сказках, баснях и лирической прозе.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Экспозиция вводит читателя в мир произведения: показывает время, место действия, героев и исходную ситуацию, с которой начинается повествование.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 нарушает привычный порядок и запускает конфликт. Затем развивается действие: герои сталкиваются с препятствиями, принимают решения и проходят испытания.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композиции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 становится самым напряжённым моментом, а развязка завершает конфликт и показывает итог событий; иногда после этого следует эпилог.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растёт напряжение в сюжете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помогает увидеть, где сюжет ускоряется, а где автор замедляет действие описаниями и деталями.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нарастает постепенно и достигает пика в кульминации, после чего сюжет идёт к завершению.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этапов композиции литературного произведения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Экспозиция и завязка в литературном произведении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экспозиция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Экспозиция знакомит с местом, временем, условиями жизни и героями. Она создаёт фон, на котором читатель понимает, с чего начинается история и почему события дальше будут важны.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завязку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 появляется в момент, когда привычный ход жизни нарушается. Это может быть письмо, встреча, спор, находка или неожиданная новость — любое событие, запускающее конфликт.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действия: события, выбор, испытания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0736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завязки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начинают двигаться быстрее: герой узнаёт новую проблему и вынужден реагировать на неё.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479174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испытания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препятствия и проверка характера. Поступки персонажей показывают, что для них важно.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70736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конфликта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Эпизоды сменяют друг друга и подводят к главному повороту. Напряжение в сюжете заметно возрастает.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479174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 кульминации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Решающий момент становится близким: герой делает выбор, который меняет дальнейший ход событий.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2148509"/>
            <a:ext cx="4750071" cy="15158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композиции и их роль в тексте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какую функцию выполняет каждый элемент композиции и как его можно узнать в произведении.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признакам в тексте можно быстро определить, где начинается конфликт, где он достигает пика и как завершаетcя сюжет.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и признаки элементов композиции в школьном курсе литературы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частей обычно выстраивают движение сюжета от начала к развязке.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сюжета в литературоведении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ключевых звеньев чаще всего образуют понятную сюжетную линию: экспозиция, завязка, развитие действия, кульминация и развязка.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частей композиции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основной ход сюжета и дополнительные элементы, которые могут сопровождать его на разных этапах.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7460"/>
            <a:ext cx="3421786" cy="282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6444" y="2327460"/>
            <a:ext cx="3421786" cy="28269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Вставные эпизоды и авторские отступления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86266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внутри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книги внезапно появляется отдельный рассказ о прошлом героя или о другом человеке. Он не ломает основную линию, а расширяет её и помогает лучше понять поступки персонажей. На полях можно отметить, как этот фрагмент связан с главной мыслью произведения.
</a:t>
            </a:r>
            <a:endParaRPr lang="en-US" sz="875" dirty="0"/>
          </a:p>
        </p:txBody>
      </p:sp>
      <p:sp>
        <p:nvSpPr>
          <p:cNvPr id="10" name="Text 3"/>
          <p:cNvSpPr txBox="1"/>
          <p:nvPr/>
        </p:nvSpPr>
        <p:spPr>
          <a:xfrm>
            <a:off x="4253885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Размышление автора на страницах
</a:t>
            </a:r>
            <a:pPr algn="l" indent="0" marL="0">
              <a:lnSpc>
                <a:spcPct val="100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может ненадолго остановиться, чтобы писатель высказал своё отношение к природе, времени, памяти или человеческим поступкам. Такой фрагмент легко выделить как заметку на развороте книги: рядом с ним удобно подписать, что это авторское отступление и зачем оно нужно.
</a:t>
            </a:r>
            <a:endParaRPr lang="en-US" sz="88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типы речи чаще встречаются в произведении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типа речи зависит от жанра и задачи автора: одни способы ведут сюжет, другие создают образ, настроение или помогают объяснить мысль.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обычно преобладает в сюжетных текстах, а остальные типы речи распределяются по художественной задаче и жанру.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сопоставление для анализа школьных текстов; данные условные, без статистического подсчёта.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134" y="2040949"/>
            <a:ext cx="576607" cy="6589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2837" y="2040949"/>
            <a:ext cx="658979" cy="6589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3436" y="2099929"/>
            <a:ext cx="676275" cy="5410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прямой и кольцевой композиции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прямой и кольцевой композиции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5301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композиция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разворачиваются последовательно: от исходной ситуации к финалу. Читателю легко следить за изменениями героев и понимать, как один эпизод вызывает следующий.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114189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Кольцевая композиция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 конец перекликаются образами, словами или ситуацией. Такой приём создаёт ощущение завершённости и особенно выделяет главный мотив произведения.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733078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композиция подчёркивает движение сюжета, а кольцевая соединяет части текста в единое целое. Оба способа помогают автору точнее выразить замысел.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4017" y="1426907"/>
            <a:ext cx="3454790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Композиционные приёмы и их художественный эффект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приёмы композиции помогают выделить важные мысли, усилить контраст и сделать текст более выразительным.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не только украшают текст, но и помогают читателю заметить главные смыслы, связи и противопоставления.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литературы: композиционные приёмы в художественном тексте.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композиция часто строится на повторе испытаний и волшебной помощи. События легко запоминаются, а счастливый финал подчёркивает победу героя и завершённость истории.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обычно сосредоточен на одном событии или одном сильном повороте. Из-за небольшой формы автор сразу выводит читателя к главной мысли и не отвлекается на лишние эпизоды.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позволяет показать больше героев, подробностей и причин поступков. Поэтому композиция становится сложнее: в ней появляются дополнительные сцены, а развитие конфликта занимает больше времени.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в сказке, рассказе и повести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жанров по сложности композиции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композиция, тем внимательнее нужно следить за переходами между эпизодами, чтобы не потерять связь между событиями и героями.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произведения обычно связан с количеством линий сюжета: от простой сказки к многослойному роману возрастает композиционная сложность.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 учебного сравнения жанров; значения условные, отражают относительную сложность.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7982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часть композиции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5300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вводит место действия и помогает почувствовать атмосферу сцены. Он может сделать эпизод спокойным, тревожным или торжественным, даже без прямых слов автора о чувствах.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24341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и интерьер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и интерьер дополняют представление о герое. Внешность, одежда, обстановка комнаты и детали быта часто подсказывают характер, привычки и внутреннее состояние персонажа.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анализ композиции произведения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увидеть не только события, но и их художественную связь.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композиция раскрывает замысел автора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61085" y="2438072"/>
            <a:ext cx="1872588" cy="1943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Читатель знакомится с началом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впечатление задаёт тон произведения: появляется герой, обстановка и намёк на будущий конфликт. Уже здесь можно заметить, что именно автор хочет подчеркнуть.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390899" y="2438072"/>
            <a:ext cx="1872588" cy="1943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События нарастают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Эпизоды выстраиваются так, чтобы усилить напряжение и приблизить важный поворот. Расположение сцен помогает понять, что для автора важнее: действие, выбор или настроение.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082615" y="2438072"/>
            <a:ext cx="1872588" cy="1943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Финал собирает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становится ясно, к чему вело развитие сюжета. Если начало и финал перекликаются, замысел воспринимается как завершённый и особенно выразительный.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96662"/>
            <a:ext cx="4750071" cy="26195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определении композиции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какие элементы текста чаще всего путают и на что нужно опираться при анализе.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правило: композицию определяют не только события, но и их порядок, связи и художественная роль.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литературы и школьный анализ текста.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помогает читать текст глубже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композиции превращает чтение в точный анализ: становится видно, как автор строит конфликт, усиливает напряжение и подводит к главной мысли.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2026-05-22T19:25:30Z</dcterms:created>
  <dcterms:modified xsi:type="dcterms:W3CDTF">2026-05-22T19:25:30Z</dcterms:modified>
</cp:coreProperties>
</file>