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Сперматогенез и овогенез: образование половых клеток у человека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пути, одна цель: передача наследственной информации.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клетки закладываются еще в эмбриональном периоде, но созревают по-разному. Сперматогенез у мальчиков стартует в пубертате, а овогенез у девочек начинается до рождения и затем идет циклично после полового созревания.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гаметы человека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уменьшение делает возможным оплодотворение без удвоения числа хромосом у вида.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 → 23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переход от диплоидного набора хромосом к гаплоидному.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2043652"/>
            <a:ext cx="4365000" cy="112334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двух процессов образования гамет.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Сперматогенез ориентирован на массовое производство подвижных клеток, а овогенез — на формирование одной крупной гаметы с ресурсами.
</a:t>
            </a:r>
            <a:endParaRPr lang="en-US" sz="1172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сперматогенеза и овогенеза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семенника и функции его клеток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Семенные канальцы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расположены клетки сперматогенного ряда и происходит их созревание. Внутренняя среда канальцев создаёт условия для последовательного прохождения всех стадий сперматогенеза.
</a:t>
            </a:r>
            <a:endParaRPr lang="en-US" sz="1025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Сертоли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клетки поддерживают развивающиеся половые клетки, снабжают их питательными веществами, защищают от повреждений и участвуют в формировании барьера между кровью и тканью канальца.
</a:t>
            </a:r>
            <a:endParaRPr lang="en-US" sz="1035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Лейдига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канальцами находятся клетки, синтезирующие тестостерон. Этот гормон необходим для нормального течения мейоза и дальнейшего созревания мужских половых клеток.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как 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Семенник работает не изолированно: его структура объединяет опору, питание, гормональную регуляцию и созревание гамет в едином специализированном органе.
</a:t>
            </a:r>
            <a:endParaRPr lang="en-US" sz="11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сперматогенеза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делений, созревания и морфологической перестройки клеток.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сперматозоида и его роль в оплодотворении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передней части клетки находится ядро с гаплоидным набором хромосом, а также акросома с ферментами. Они помогают сперматозоиду пройти через оболочки яйцеклетки и приблизить слияние гамет.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Головка: носитель наследственности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часть и хвост: двигатель клетки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средней части сосредоточены митохондрии, обеспечивающие энергию для движения. Хвост, или жгутик, задаёт направленное продвижение сперматозоида по половым путям к яйцеклетке.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 обновления сочетается с длительным периодом активности, что делает мужскую половую систему особенно производительной.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учебные данные о сперматогенезе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Сперматогенез одновременно быстрый, массовый и продолжительный; это обеспечивает постоянное поступление гамет.
</a:t>
            </a:r>
            <a:endParaRPr lang="en-US" sz="1299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особенности сперматогенеза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сперматогенеза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41037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гормонов контролируется по принципу обратной связи: когда их достаточно, активность звеньев регуляции снижается. Это помогает сохранять устойчивость процесса.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31432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ЛГ и тестостерона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Лютеинизирующий гормон стимулирует клетки Лейдига к синтезу тестостерона. Этот гормон необходим для мейоза, созревания сперматозоидов и поддержания мужской репродуктивной функции.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21828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ФСГ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Фолликулостимулирующий гормон действует на клетки Сертоли и поддерживает созревание половых клеток. Он создаёт условия, при которых сперматогенез идёт последовательно и эффективно.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800" y="12223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в гипоталамусе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Гонадолиберин запускает всю цепочку регуляции, стимулируя гипофиз к выделению ФСГ и ЛГ. Без этого сигнала нормальная работа мужской репродуктивной системы нарушается.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яичника и развитие фолликула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Корковое вещество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располагаются фолликулы на разных стадиях развития. Такое строение позволяет яичнику одновременно хранить запас ооцитов и поддерживать их постепенное созревание.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1525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Ооцит в фолликуле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фолликула находится ооцит, окружённый фолликулярными клетками. Они создают для него защитную среду, обеспечивают питание и участвуют в гормональной поддержке.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5837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фолликула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созревания фолликул увеличивается, а ооцит готовится к выходу из яичника. В каждом цикле обычно только один фолликул достигает полной зрелости.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20150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овуляции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Зрелый фолликул становится временной структурой, готовой к разрыву. Это ключевой этап, после которого возможен выход ооцита и дальнейшее продолжение цикла.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овогенеза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последовательность изменений оогоний и ооцитов в яичнике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125" y="1299100"/>
            <a:ext cx="4158000" cy="316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яйцеклетка крупная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для старта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объём цитоплазмы нужен для первых делений зародыша, когда собственные механизмы синтеза ещё недостаточно развиты. В яйцеклетке заранее накапливаются питательные вещества и регуляторные молекулы.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матери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ядра, яйцеклетка содержит органеллы, необходимые для раннего развития, и обеспечивает будущую зиготу исходным клеточным материалом. Это делает её функционально гораздо «тяжелее» сперматозоида.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Неподвижная стратегия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не приспособлена к активному движению, поэтому её успех зависит не от скорости, а от готовности к оплодотворению и последующему запуску развития эмбриона.
</a:t>
            </a:r>
            <a:endParaRPr lang="en-US" sz="11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распределение цитоплазмы делает мужской и женский мейоз функционально разными: один процесс повышает число гамет, другой концентрирует ресурсы в одной клетке.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Сперматогенез ориентирован на массовое образование гамет, овогенез — на качество и обеспеченность будущей зиготы.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мейоза в мужском и женском гаметогенезе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Овуляция, желтое тело и гормональные изменения цикла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ЛГ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повышение лютеинизирующего гормона вызывает созревание фолликула и запускает его разрыв, благодаря чему ооцит II порядка выходит из яичника.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Овуляция и желтое тело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клетки стенки фолликула перестраиваются, и на его месте формируется желтое тело, которое временно становится важным эндокринным органом.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поддержка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Желтое тело выделяет прогестерон и эстрогены, подготавливая эндометрий к возможной имплантации и помогая поддерживать ритм менструального цикла.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717823"/>
            <a:ext cx="4164900" cy="1947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биология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гормоны образуют единую регуляторную цепь: сигнал из гипоталамуса управляет гипофизом, а половые железы отвечают на него созреванием гамет и выработкой стероидов.
</a:t>
            </a:r>
            <a:endParaRPr lang="en-US" sz="961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строится по оси гипоталамус — гипофиз — гонады и обеспечивает согласованную работу мужской и женской репродуктивной системы.
</a:t>
            </a:r>
            <a:endParaRPr lang="en-US" sz="119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гормоны, связанные с гаметогенезом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особенности сперматогенеза и овогенеза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до 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девочек ооциты закладываются ещё в эмбриональном периоде, поэтому их число после рождения не увеличивается. Это делает женский репродуктивный ресурс заранее ограниченным.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состояния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оба процесса влияют гормональный фон, питание, хронические болезни и воздействие повреждающих факторов. Поэтому возрастные изменения часто отражают не только биологические часы, но и образ 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продукция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мужчин сперматогенез начинается после пубертата и продолжается большую часть жизни. Однако с возрастом могут снижаться подвижность сперматозоидов и общая эффективность процесса.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особенности особенно важно учитывать при оценке фертильности, планировании беременности и диагностике нарушений репродуктивной функции у подростков и взрослых.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качество половых клеток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Курение, алкоголь и недостаток питания постепенно ухудшают состояние гамет, даже если изменения не заметны сразу. Эти факторы ослабляют созревание клеток и повышают вероятность нарушений в репродуктивной системе.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риски повседневности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гормональный ритм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сперматогенеза особенно опасен перегрев области семенников, потому что созревание сперматозоидов идёт эффективнее при более низкой температуре. Для овогенеза критичны регулярность цикла и здоровье фолликулярного аппарата.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404950"/>
            <a:ext cx="4365000" cy="240075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Клиническая практика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механизмов образования половых клеток помогает врачам не только понимать причины нарушений, но и выбирать точные методы обследования и лечения.
</a:t>
            </a:r>
            <a:endParaRPr lang="en-US" sz="1089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Гаметогенез имеет прямое прикладное значение: его изучение связывает школьную биологию с диагностикой, профилактикой и лечением нарушений фертильности.
</a:t>
            </a:r>
            <a:endParaRPr lang="en-US" sz="1089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 гаметогенезе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гамет к оплодотворению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последовательность событий при слиянии мужской и женской половых клеток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стратегии, один биологический итог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Сперматогенез делает ставку на количество и подвижность, а овогенез — на крупную клетку с ресурсами. Оба процесса обеспечивают оплодотворение, наследственную изменчивость и непрерывность жизни.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2026-06-01T16:16:59Z</dcterms:created>
  <dcterms:modified xsi:type="dcterms:W3CDTF">2026-06-01T16:16:59Z</dcterms:modified>
</cp:coreProperties>
</file>