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955" y="701039"/>
            <a:ext cx="3938489" cy="338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6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в английском языке: как появляются новые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английский создаёт новые слова из знакомых частей и моделей.
</a:t>
            </a:r>
            <a:endParaRPr lang="en-US" sz="2816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помогает быстрее пополнять словарь, лучше понимать тексты и догадываться о значении незнакомых слов. В английском новые слова постоянно появляются в учёбе, технологиях и повседневной жизни, поэтому этот навык особенно полезен школьникам.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словообразование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слово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или основа несёт главное значение слова. Именно по нему мы обычно понимаем, о чём идёт речь, даже если рядом появляются дополнительные части.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после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добавляется после основы и часто меняет часть речи или оттенок значения. Так, -er помогает назвать человека, а -ful делает слово признаком качества.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перед основой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основой и меняет смысл слова, но не создаёт новую основу. Например, re- в rewrite показывает повтор, а un- в unhappy выражает отрицание.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84675" y="3096344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части есть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не каждое слово содержит приставку, суффикс и корень одновременно. Иногда есть только основа, а иногда слово состоит из двух корней или меняет роль без изменения формы.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находится каждая часть слова и как она помогает создавать новые значения.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даёт главный смысл, а приставки, суффиксы и сложные слова расширяют словарь и меняют значение.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правилам английского словообразования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английского слова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или неверность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mis- указывает на ошибку, неверное действие или неправильное понимание: understand — misunderstand. Она помогает увидеть, что действие выполнено не так, как нужно.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pre- часто означает «до» или «раньше»: view — preview. С её помощью можно понять, что событие, предмет или действие связано с предварительным этапом.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un- часто делает значение противоположным: happy — unhappy, kind — unkind. Она помогает быстро понять, что слово обозначает отсутствие признака или обратное состояние.
</a:t>
            </a:r>
            <a:endParaRPr lang="en-US" sz="998" dirty="0"/>
          </a:p>
        </p:txBody>
      </p:sp>
      <p:sp>
        <p:nvSpPr>
          <p:cNvPr id="14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re- показывает повтор или возвращение к действию: write — rewrite, do — redo. Она особенно полезна в словах, связанных с учёбой, работой и инструкциями.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dis- нередко выражает отказ, отмену или противоположность: like — dislike, agree — disagree. Такое слово обычно остаётся той же семьи, но смысл меняется заметно.
</a:t>
            </a:r>
            <a:endParaRPr lang="en-US" sz="1058" dirty="0"/>
          </a:p>
        </p:txBody>
      </p:sp>
      <p:sp>
        <p:nvSpPr>
          <p:cNvPr id="16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Приставочное словообразование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84024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Называем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-er часто образует название человека или предмета, который что-то делает: teach — teacher, read — reader. По нему удобно узнавать, что слово связано с действием.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601810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 существительные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-ness превращает прилагательное в существительное: kind — kindness, dark — darkness. Он помогает назвать качество или состояние, а не просто признак.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0215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-ful делает слово прилагательным и передаёт значение «полный чего-то» или «обладающий чем-то»: help — helpful, care — careful. Такие слова часто описывают человека или ситуацию.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761562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отсутствия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-less выражает отсутствие чего-либо: hope — hopeless, care — careless. Он помогает быстро понять отрицательный смысл и увидеть, что признаки не хватает.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 английском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новое английское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шаги словообразования и несколько важных вариантов развития слова.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лексике особенно заметны слова с приставками и суффиксами, но сложные слова тоже очень распространены.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способы важны, однако аффиксы встречаются чаще всего и быстрее всего помогают распознавать новые слова.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оценка по частотным моделям английского словообразования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словообразования встречаются чаще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8447" y="3600580"/>
            <a:ext cx="3517789" cy="74890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в повседневном английском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смысла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слово соединяет две основы и создаёт новое значение. Например, homework, toothbrush и classroom сразу понятны, если помнить смысл обеих частей.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 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такие слова называют вещи, которые мы видим каждый день: airport, blackboard, bedroom. Их удобно запоминать, потому что значение часто видно прямо из состава.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628306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сложные слова обозначают людей или семейные связи, например grandmother и snowman. В них одна часть уточняет, кто это или с чем связан предмет.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textbook и notebook часто встречаются на уроках. Они показывают, что словообразование помогает назвать обычные школьные предметы коротко и точно.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для запоминания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представить знакомые предметы, сложные слова легче удержать в памяти. Визуальная связь между двумя частями помогает быстрее понять и значение, и написание.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и закрытые сложные слова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орфография — несколько вариантов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сложные слова могут писаться слитно, раздельно или через дефис. Поэтому важно не только знать значение, но и запоминать привычное написание каждого примера.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сложные слова пишутся как одно слово: toothpaste, homework. Со временем такие формы становятся очень привычными и воспринимаются как единое слово.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 сочетания из двух слов, например post office. Они остаются отдельными словами, но вместе обозначают одно понятие или одно место.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дефисом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случаях части соединяются дефисом, как в well-known. Такой вариант часто помогает избежать путаницы и показывает, что слова тесно связаны по смыслу.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2370" y="2755985"/>
            <a:ext cx="3059260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словообразования в английском языке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словообразования и примеры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способы помогают создавать новые слова из одной основы.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может дать несколько новых слов и форм, а значение часто меняется предсказуемо через приставку, суффикс, сложение или переход в другую часть речи.
</a:t>
            </a:r>
            <a:endParaRPr lang="en-US" sz="137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349" y="2030273"/>
            <a:ext cx="305255" cy="2713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041" y="2013314"/>
            <a:ext cx="305255" cy="3052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хранит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 — это самая важная часть слова: именно она несёт основное значение. В словах helpful, helpless и helper общий корень help помогает увидеть связь между всеми словами семейства.
</a:t>
            </a:r>
            <a:endParaRPr lang="en-US" sz="1198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 — новые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слова образуются от одной основы с помощью приставок или суффиксов. Они уже считаются отдельными словами в словаре, например replay, kindness или careless, потому что меняют значение и часто часть речи.
</a:t>
            </a:r>
            <a:endParaRPr lang="en-US" sz="1112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 — это грамматика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одного слова не создают новое слово, а показывают грамматические изменения: work, works, worked, working. Смысл остаётся тем же, меняется только форма, поэтому это одна словарная единица.
</a:t>
            </a:r>
            <a:endParaRPr lang="en-US" sz="1198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важных понятия: корень, производное, форма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Аффиксы не просто добавляются к слову: они помогают быстро понять, что именно изменилось в значении и роли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аффиксов в учебных примерах связана с понятными смысловыми сигналами. Это делает новые слова легче для чтения и запоминания.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примерам unhappy, replay, teacher, kindness, careless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приставки и суффиксы меняют значение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763" y="2535418"/>
            <a:ext cx="2601643" cy="2002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063" y="2535418"/>
            <a:ext cx="2601643" cy="200206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новые слова в современной жизни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который стал привычным 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32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smartphone появилось вместе с новым устройством, а email и website закрепились в повседневной переписке и учёбе. Такие слова быстро входят в язык, когда людям нужно назвать новую вещь или способ общения.
</a:t>
            </a:r>
            <a:endParaRPr lang="en-US" sz="909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цифровые 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жизни всё чаще встречаются слова workbook, textbook, notebook, livestream и online. Они показывают, как язык соединяет привычные школьные идеи с цифровой средой и создаёт удобные названия для новых форм учёбы.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роли в медиа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blogger, influencer и livestream отражают современную культуру общения и медиа. Они возникли потому, что появились новые занятия, профессии и способы рассказывать о событиях большому числу людей.
</a:t>
            </a:r>
            <a:endParaRPr lang="en-US" sz="10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понять: новое слово или форма?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основана на сравнении основы, приставок, суффиксов и грамматических окончаний.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словообразовании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86302" y="1670588"/>
            <a:ext cx="3529089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слово и 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считают, что любое изменение слова создаёт новое слово. Но played и playing — это формы одного глагола, а player уже другое слово с новым значением.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6302" y="2649447"/>
            <a:ext cx="3529089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суффиксы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типа happy и happiness связаны, хотя выглядят по-разному. Суффикс может менять часть речи, и без него слово часто перестаёт обозначать то же самое.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302" y="3628305"/>
            <a:ext cx="3529089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похожие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Historic и historical, understand и misunderstanding, work и homework легко перепутать. Похожее написание не всегда означает одинаковое строение или одинаковую роль слова в языке.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984675" y="1670588"/>
            <a:ext cx="3529088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длинное слово сложным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длинное слово является сложным. Иногда оно образовано с помощью приставки или суффикса, а иногда состоит из одной основы, которая просто выглядит непривычно.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984675" y="2649446"/>
            <a:ext cx="3529088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Игнорируют изменения написания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слово может менять написание при добавлении суффикса: decide — decision, happy — happiness. Такие изменения нужно запоминать вместе с самим правилом словообразования.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046230"/>
            <a:ext cx="3848986" cy="21226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основа образует несколько связанных слов в школьной лексике.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может дать несколько новых слов с близкими значениями. Это помогает быстрее запоминать лексику и видеть связь между словами.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словарных семей в английском языке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Мини-справочник по семействам слов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аффиксы часто встречаются в словах, которые ученики видят в чтении, упражнениях и обычных текстах.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набор аффиксов покрывает много знакомых слов. Если их узнавать быстро, понимать текст и строить догадку о значении становится проще.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частотность по учебным примерам high-frequency words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Продуктивные аффиксы в современном английском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в школьном английском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homework, classroom, textbook и notebook встречаются почти на каждом уроке. Они показывают, что словообразование — это не только теория, а часть повседневного школьного языка.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слов помогают читать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знает help, ему легче понять helper, helpful и helpless. Такие связи ускоряют чтение и уменьшают число незнакомых слов в тексте.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58775" y="3628306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правописания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слов подсказывают, как писать слова правильно. Сравнение decide и decision или happy и happiness помогает заметить изменения в корне и суффиксе.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для 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написании коротких текстов ученик может выбрать нужное слово из одной семьи: teach, teacher или teaching. Это делает речь точнее и разнообразнее.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заданиями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помогает в словарных упражнениях, проверке правописания и заданиях на чтение. Чем лучше понятны модели, тем легче работать с новыми текстами.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словообразования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показывает, как английский создаёт новые слова из корней, приставок, суффиксов, сложных слов и перехода в другую часть речи. Зная эти модели, легче понимать тексты, догадываться о значении и писать точнее.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2026-05-31T09:58:07Z</dcterms:created>
  <dcterms:modified xsi:type="dcterms:W3CDTF">2026-05-31T09:58:07Z</dcterms:modified>
</cp:coreProperties>
</file>