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кислоты: обзор и значение темы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биомолекулы, хранящие и передающие генетическую информацию.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нуклеиновых кислот и их роль в биологии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1869 году Фридрих Мишер выделил нуклеиновые кислоты из ядер клеток. В XX веке выяснили их структуру и функцию, что стало основой генетики и молекулярной биологии, расширяя возможности медицины и биотехнологии.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— одноцепочечная молекула, участвующая в передаче и реализации генетической информации, выполняя функции посредника при синтезе белков и участвуя в регуляции клеточной активности.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— посредник в реализации генов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состоит из двух цепей нуклеотидов, образующих стабильную двойную спираль. Ее главная функция — долговременное хранение наследственной информации и передача ее потомству.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— хранитель генетической информации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нуклеиновых кислот и их свойства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нуклеотида и его значение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 состоит из азотистого основания, сахара и фосфатной группы. В ДНК используется дезоксирибоза, в РНК — рибоза, что влияет на свойства молекул.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Азотистые основания делятся на пурины и пиримидины, их последовательность в цепи определяет генетический код и обеспечивает специфичность взаимодействий.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Уотсона и Крика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Уотсон и Крик предложили структуру двойной спирали, объясняющую стабильность и точность передачи наследственной информации благодаря комплементарному спариванию оснований.
</a:t>
            </a:r>
            <a:endParaRPr lang="en-US" sz="1155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масштабируемость ДНК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микроскопический размер клетки, общая длина ДНК в ней достигает около 2 метров, что свидетельствует о высокой степени упаковки и организации внутри ядра.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 ДНК: ключевые открытия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РНК и их функции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РНК (мРНК) переносит код с ДНК к рибосомам, где происходит синтез белка, обеспечивая связь между генами и белковыми структурами.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(тРНК) и рибосомная РНК (рРНК) обеспечивают доставку аминокислот и формирование рибосом, ключевых для правильного сборки белков в клетке.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обнаруживается как в ядре, так и в цитоплазме, выполняя роль посредника и структурного компонента рибосом, что обеспечивает синтез и регуляцию белков.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в ядре и цитоплазме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молекулы ДНК локализованы в ядре эукариотических клеток, а также присутствуют в митохондриях и хлоропластах, где обеспечивают наследственность энергетических функций и фотосинтеза.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в ядре и органеллах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нуклеиновые кислоты в клетке
</a:t>
            </a:r>
            <a:endParaRPr lang="en-US" sz="288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Объёмы геномной информации человека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 содержит значительную долю некодирующих последовательностей, регулирующих активность генов и обеспечивающих клеточные процессы.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размер и сложная организация генома обеспечивают точное управление наследственностью и функциями клетки.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геномные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обеспечивает стабильное хранение и передачу генетической информации от поколения к поколению, определяя структуру и функции клеток.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переносит с ДНК код для синтеза белков, участвует в регуляции генов и служит адаптером при сборке аминокислот.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РНК обладают каталитической активностью, что важно для биохимических процессов и обеспечивает гибкость клетки.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ДНК и РНК в организме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основания и двойная спираль ДНК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Комплементарное спаривание оснований: аденин с тимином образуют две водородные связи, а гуанин с цитозином — три, что обеспечивает стабильность структуры.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Антипараллельное расположение цепей придаёт двойной спирали уникальные свойства, позволяющие эффективно хранить и воспроизводить генетическую информацию.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функциональные типы РНК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представляет собой одноцепочечную молекулу, содержащую сахар рибозу и азотистое основание урацил вместо тимина. Эта особенность отличает её от ДНК и обеспечивает разнообразие функций.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РНК включают мРНК, которая переносит генетическую информацию, тРНК — доставляет аминокислоты к месту синтеза белков, и рРНК, формирующую рибосомы, где происходит сборка белков.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90523"/>
            <a:ext cx="4684800" cy="1949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 РНК: основные отличия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характеристик ДНК и РНК демонстрирует различия в химическом составе, структуре и функциях, что подчёркивает их взаимодополняющие роли в клетке.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обусловливают специализированные роли ДНК и РНК, обеспечивая эффективное хранение и использование генетической информации.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учебники по молекулярной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репликации ДНК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молекулярной биологии, описание процессов удвоения ДНК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транскрипции ДНК в РНК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механизмы синтеза РНК на матрице ДНК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трансляции белка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белка на рибосоме по информации мРНК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образован триплетами нуклеотидов, называемыми кодонами, которые почти универсальны для всех живых организмов. Каждый кодон соответствует определённой аминокислоте, обеспечивая точность передачи генетической информации.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и триплетная структура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обладает избыточностью — несколько кодонов могут кодировать одну аминокислоту, что снижает влияние ошибок. Специальные кодоны, такие как AUG, задают старт синтеза, а UAA, UAG и UGA — стоп-сигналы, регуляторы процесса трансляции.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Избыточность и специальные кодоны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код: ключевые свойства и примеры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точечных мутаций на функцию белков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замены нуклеотидов могут приводить к изменению аминокислотной последовательности белка, что иногда вызывает нарушение его функции. Например, мутация в гене бета-глобина вызывает серповидноклеточную анемию, проявляющуюся изменённой формой эритроцитов.
</a:t>
            </a:r>
            <a:endParaRPr lang="en-US" sz="961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в эволюции и наследственных заболеваниях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также служат источником генетического разнообразия, способствуя эволюционным процессам. Однако они могут вызывать наследственные патологии, если затрагивают критически важные участки ДНК, влияя на здоровье организма в целом.
</a:t>
            </a:r>
            <a:endParaRPr lang="en-US" sz="1097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 последствия мутаций нуклеиновых кислот
</a:t>
            </a:r>
            <a:endParaRPr lang="en-US" sz="26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нуклеиновых кислот
</a:t>
            </a:r>
            <a:endParaRPr lang="en-US" sz="2487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Сэнгера и NGS позволяют детально определить последовательность нуклеотидов в ДНК, что важно для диагностики и исследования генетических заболеваний. Технологии постоянно совершенствуются, обеспечивая большую точность и скорость.
</a:t>
            </a:r>
            <a:endParaRPr lang="en-US" sz="1175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Секвенирование: чтение генетической информации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Полимеразная цепная реакция (ПЦР)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— метод амплификации выбранных участков ДНК, позволяющий создавать миллионы копий для дальнейшего анализа. Этот инструмент незаменим в медицине, криминалистике и научных исследованиях.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Электрофорез разделяет молекулы по размеру, а гибридизация позволяет выявлять комплементарные последовательности. Эти методы применяются для анализа структуры и концентрации нуклеиновых кислот в образцах.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Электрофорез и гибридизация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8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перспективы использования нуклеиновых кислот
</a:t>
            </a:r>
            <a:endParaRPr lang="en-US" sz="2838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инженерия, используя рекомбинантную ДНК, создаёт трансгенные организмы с желаемыми свойствами, значительно продвигая сельское хозяйство и медицину.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CRISPR-Cas открывает возможности точного редактирования генома для лечения наследственных заболеваний, в то время как синтетическая биология разрабатывает искусственные биомолекулы и системы.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фундаментальны для жизни и биотехнологий. Их изучение продолжит открывать новые методы лечения, диагностики и биоинженерии, расширяя горизонты науки и медицины.
</a:t>
            </a:r>
            <a:endParaRPr lang="en-US" sz="1367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нуклеиновых кислот и их будущее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2026-05-10T04:24:47Z</dcterms:created>
  <dcterms:modified xsi:type="dcterms:W3CDTF">2026-05-10T04:24:47Z</dcterms:modified>
</cp:coreProperties>
</file>