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рождение: вакансия поэта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поэтическое слово снова становится нужным в XXI веке?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русской литературе: от классики к современности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русской традиции соединяет личный голос, историческую память и нравственный выбор. От Пушкина до Бродского поэзия помогает увидеть не только эпоху, но и внутреннюю меру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поэта по литературным эпохам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эпохами особенно заметны в моменты культурных кризисов и смены языка.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исторический перелом, тем заметнее поэт как свидетель времени и преобразователь речи.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русской литературы; материалы школьного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историческая фигура и носитель языка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поэт редко остаётся только частным человеком: его слово воспринимается как голос эпохи, поколения и культурной памяти, а не как личная эмоция без адресата.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поэт связан со свободой творчества; у Лермонтова — с одиночеством и конфликтом с обществом; у Некрасова — с гражданским долгом и вниманием к социальной правде.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Маяковский усиливают исторический масштаб поэтического высказывания: стихотворение становится способом говорить о кризисе времени, ответственности личности и цене молчания.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поэта в русской культуре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гений Пушкина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портреты Пушкина закрепили образ поэта как свободного и внутренне собранного творца. В этом облике важны ясность взгляда, достоинство позы и ощущение культурной нормы, которую он сам создает и защищает.
</a:t>
            </a:r>
            <a:endParaRPr lang="en-US" sz="862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свидетель эпохи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Лермонтов, Ахматова и Бродский воспринимаются иначе: их изображения чаще подчеркивают сдержанность, напряжение и внутреннюю дистанцию. Такой визуальный ряд делает поэта фигурой личной правды, которая не нуждается в внешнем эффекте.
</a:t>
            </a:r>
            <a:endParaRPr lang="en-US" sz="802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трибун и голос времени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Маяковского на чтениях и в городской среде показывают поэта как публичного собеседника эпохи. Здесь важны жест, интонация и энергия обращения к аудитории, а не только традиционный парадный портрет.
</a:t>
            </a:r>
            <a:endParaRPr lang="en-US" sz="8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поэтическому голосу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этапы рождения текста и две возможные траектории: утрату самобытности или рост авторского голоса.
</a:t>
            </a:r>
            <a:endParaRPr lang="en-US" sz="15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97665"/>
            <a:ext cx="440100" cy="35208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современным для школьника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ситуация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кажется современным, когда в нём есть узнаваемая человеческая сцена, а не абстрактное рассуждение. Тогда стихотворение легко соотнести с собственным опытом и внутренним вопросом.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ритм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классическая форма воспринимается современно, если звучит естественно. Ритм, пауза и речевая ясность создают ощущение живого разговора, а не музейного чтения.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подробность часто работает сильнее длинного объяснения. Конкретная вещь, жест или звук делают текст достоверным и помогают увидеть скрытый смысл.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близки тексты, где герой должен выбирать, сомневаться или переосмысливать себя. Конфликт делает стихотворение не учебным, а личностно значимым.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переживание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рождается из точности чувства: если эмоция названа без натяжки и лишнего пафоса, стихотворение звучит убедительно даже спустя десятилетия после написания.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особенно близки старшеклассникам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11 класса особенно важны тексты, где личный выбор связан с давлением среды и ожиданиями взрослых.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старшеклассников смещается к темам свободы, идентичности и ответственности за собственный путь.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читательской практики и тематического круга русской лирики.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читатель в цифровую эпоху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соцсетей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обращался к читателю через книгу, журнал, сцену и литературный вечер. Дистанция между автором и аудиторией была заметнее, а путь текста — длиннее.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платформ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видеосервисы ускорили распространение стихов. Короткий текст стал быстрее находить отклик, а автор получил прямую обратную связь.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диалог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комментарии, репосты и публичные чтения включают поэта в непрерывное общение с аудиторией, где текст живет не только на странице, но и в реакции.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Верлибр, spoken word, поэтический слэм и видеостихи стали заметнее, потому что хорошо работают в устном исполнении и цифровой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133" y="1175216"/>
            <a:ext cx="3123633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поэта в разные исторические эпохи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роль, способы влияния и культурный статус поэта в русской традиции.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поэта меняются вместе с эпохой, но потребность в точном и значимом слове сохраняется.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истории русской литературы и школьного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столько «сложный жанр», сколько текст, требующий внимательного чтения и навыка распознавать подтекст.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барьеры — концентрация смысла, непривычная форма и культурные отсылки.
</a:t>
            </a:r>
            <a:endParaRPr lang="en-US" sz="1723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материалам школьного изучения лирики и литературоведческой традиции
</a:t>
            </a:r>
            <a:endParaRPr lang="en-US" sz="1395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как повод для разговора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анализа к личному отклику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стихотворение нередко разбирают через термины и задания, поэтому смысл может прятаться за схемой. Но именно этот уровень помогает заметить точность интонации и композиции.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опыт взросления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стих вслух и обсуждать его как разговор о выборе, памяти и свободе, он перестает быть только материалом к экзамену. Тогда поэзия становится личным опытом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мастер языка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не самые привычные слова, а те, которые точно передают оттенок чувства. Из-за этого одно выражение может изменить эмоциональный тон всей строфы.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усиливает впечатление: повтор согласных и гласных делает строку жесткой, мягкой, тревожной или торжественной. Читатель слышит смысл еще до его полного осознания.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пауза и строфа организуют мысль не хуже сюжета. Они создают напряжение, ускорение или замедление, а значит, сами становятся частью смысла.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Метафоры, сравнения, инверсия и анафора помогают соединить точность и образность. Поэт не пересказывает жизнь, а заново собирает ее в языковую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поэтические формы востребованы сегодня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отклик получают короткие и легко распространяемые формы, особенно те, что рассчитаны на устное исполнение и быстрый эмоциональный контакт.
</a:t>
            </a:r>
            <a:endParaRPr lang="en-US" sz="155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усиливает короткие, звучащие формы; рифма теряет монополию, а публичное чтение становится важным каналом популярности.
</a:t>
            </a:r>
            <a:endParaRPr lang="en-US" sz="1544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аналитическая оценка на основе наблюдений за современными литературными платформами, 2024
</a:t>
            </a:r>
            <a:endParaRPr lang="en-US" sz="12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значимость поэта в литературе и истории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первым называет то, что общество еще только чувствует: страх, неуверенность, внутренний надлом, смену ценностей. Так стихотворение становится ранним свидетельством времени.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слово особенно важно там, где обычная речь слишком обща или слишком бедна. Оно позволяет точнее выразить то, что переживается как боль, надежда или нравственный выбор.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лирика сохранила память о войне, революции, репрессиях и утрате. Через личную интонацию она превращает исторический опыт в человечески ощутимое переживание.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речи к новому звучанию поэзии
</a:t>
            </a:r>
            <a:endParaRPr lang="en-US" sz="279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причин, объясняющая возвращение интереса к поэтическому слову в цифровую эпоху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295212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24462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295212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2800" y="1442174"/>
            <a:ext cx="414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95100" y="1442174"/>
            <a:ext cx="414000" cy="552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чья интонация стала эпохальной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закрепил норму литературного языка и показал, что ясность не противоречит свободе. Его интонация стала мерой гармонии между личным чувством и общекультурной значимостью.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поэтический голос соединяет философскую глубину, интеллектуальную дистанцию и формальную точность. Стих у Бродского требует вдумчивого чтения и долго сохраняет смысловое эхо.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голос отличается сдержанностью, точностью и нравственной собранностью. Даже в очень личной теме он сохраняет достоинство, ясность и предельную эмоциональную концентрацию.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превратил стих в публичное, энергичное и резкое высказывание. Ритм, интонация и ораторская сила сделали его поэзию почти сценическим действием.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поэт звучит как одинокий, внутренне напряженный человек, не совпадающий с толпой. Эта интонация сделала конфликт личности с миром особенно острым и узнаваемым.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второго рождения в поэзии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возрождения связан с весной, чистым листом и новым голосом, но в современной культуре он звучит и как возвращение смысла. Поэзия словно заново учится говорить о привычном.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это можно показать через контраст рукописи и экрана, книги и телефона, тишины и микрофона. Так подчеркивается переход поэтического слова в новую среду существования.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вопросы о поэте и его месте в XXI веке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ли поэту постоянный читатель, если стихотворение может жить в сети без книги и издательства? Этот вопрос меняет само представление о литературной аудитории.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поэтическое слово влиять на общественное сознание без массовой сцены и официального статуса? Его сила все чаще проявляется через индивидуальное воздействие и долговременную память.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сегодня — искренность, техника стиха или узнаваемый авторский голос? Современная поэзия часто проверяет, можно ли совместить личное переживание и сложную форму.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возвращается туда, где нужна точность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остается призванием и культурной необходимостью, потому что умеет соединять личный опыт, историческую память и точное слово. Именно поэтому поэзия снова звучит современно.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2026-05-20T02:59:31Z</dcterms:created>
  <dcterms:modified xsi:type="dcterms:W3CDTF">2026-05-20T02:59:31Z</dcterms:modified>
</cp:coreProperties>
</file>