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твёрдые и мягкие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слышать и различать твёрдые и мягкие согласные в словах.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читать без ошибок, проверять написание и уверенно делать фонетический разбор. Большинство согласных имеют пары по твёрдости и мягкости, а отдельные звуки нужно запомнить.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 5 классе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7944" y="4229420"/>
            <a:ext cx="521700" cy="417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73881" y="4186700"/>
            <a:ext cx="5028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10356" y="4186700"/>
            <a:ext cx="502800" cy="5028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 разницу между звуками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401068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Твёрдый согласный звучит без заметного подъёма средней части языка к нёбу. Такой звук воспринимается более плотным и отчётливым в слове.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Твёрдое произношение
</a:t>
            </a:r>
            <a:endParaRPr lang="en-US" sz="1600" dirty="0"/>
          </a:p>
        </p:txBody>
      </p:sp>
      <p:sp>
        <p:nvSpPr>
          <p:cNvPr id="15" name="Text 3"/>
          <p:cNvSpPr txBox="1"/>
          <p:nvPr/>
        </p:nvSpPr>
        <p:spPr>
          <a:xfrm>
            <a:off x="3337555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согласный произносится с дополнительным смягчением. Он звучит мягче и помогает различать близкие по звучанию слова, например был и бил.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Мягкое произношение
</a:t>
            </a:r>
            <a:endParaRPr lang="en-US" sz="1600" dirty="0"/>
          </a:p>
        </p:txBody>
      </p:sp>
      <p:sp>
        <p:nvSpPr>
          <p:cNvPr id="16" name="Text 4"/>
          <p:cNvSpPr txBox="1"/>
          <p:nvPr/>
        </p:nvSpPr>
        <p:spPr>
          <a:xfrm>
            <a:off x="6274030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согласная может менять значение слова. Сравните пары: нос — нёс, рад — ряд, мак — мяч, где мягкость меняет звучание и смысл.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Смысловое различие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771000"/>
            <a:ext cx="4759500" cy="18968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согласных по твёрдости и мягкости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большинства согласных есть мягкая и твёрдая пара. Некоторые звуки не образуют пары и запоминаются отдельно.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согласных изменяется по твёрдости и мягкости, а небольшая группа звуков имеет постоянный признак.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Фонетическая система русского языка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8279" y="0"/>
            <a:ext cx="4364943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1806016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Мягкость показывает мягкий знак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ь звука не обозначает, но показывает, что согласный перед ней мягкий. Это видно в словах конь, день, сельдь и письмо.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311075"/>
            <a:ext cx="4200900" cy="133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мягкость обозначается на письме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219598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после согласной тоже важны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е, ё, и, ю, я после согласной обычно указывают на её мягкость. В словах лес, лёд, мир, люк и мяч это хорошо слышно.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определить, мягкая или твёрдая согласная
</a:t>
            </a:r>
            <a:endParaRPr lang="en-US" sz="2844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 букве после согласной и на проверке формы слова.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Буквы, которые помогают обозначить мягкость
</a:t>
            </a:r>
            <a:endParaRPr lang="en-US" sz="2809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е, ё, и, ю, я часто смягчают согласную перед собой. В словах лес, тётя, липа, люк и мяч это хорошо слышно при чтении.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ь сама не даёт звука, но показывает мягкость согласного. Поэтому в словах пень, конь и соль нужно обязательно замечать её роль.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буквы помогают правильно читать и писать слова. Они подсказывают, как должен звучать согласный, и часто помогают избежать орфографической ошибки.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Буквы, после которых согласные обычно твёрдые
</a:t>
            </a:r>
            <a:endParaRPr lang="en-US" sz="2631" dirty="0"/>
          </a:p>
        </p:txBody>
      </p:sp>
      <p:sp>
        <p:nvSpPr>
          <p:cNvPr id="11" name="Text 2"/>
          <p:cNvSpPr txBox="1"/>
          <p:nvPr/>
        </p:nvSpPr>
        <p:spPr>
          <a:xfrm>
            <a:off x="7144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А, о, у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119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этих букв согласные чаще всего звучат твёрдо: мак, сон, лук. Это самый заметный и простой для начальной школы признак.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6508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Э, ы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4483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буквы тоже обычно не смягчают согласную. В словах это и сыр согласные сохраняют твёрдое звучание.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5872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 слову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63847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звук стоит на конце слова, твёрдость или мягкость лучше проверить по другой форме: конь — коня, день — дня.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согласные бывают парными, а какие — нет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согласных относится к парным звукам, поэтому именно они чаще изменяются в речи и на письме.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Парные согласные составляют основную часть системы, а постоянные признаки у ж, ш, ц, й, ч, щ нужно просто запомнить.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фонетика: классификация согласных по твёрдости и мягкости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согласных в русском языке всегда остаются твёрдыми: ж, ш и ц.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звуки не смягчаются в обычных русских словах. Это важно помнить при чтении, письме и фонетическом разборе.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фонетика и школьная орфоэпическая норма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слове встречается й, ч или щ, их не нужно «смягчать» дополнительно. В фонетическом разборе достаточно отметить, что эти согласные всегда мягкие и звучат одинаково.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Всегда мягкие согласные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й, ч, щ всегда произносятся мягко и не имеют твёрдых пар. Это постоянный признак звука, который сохраняется в любом слове и помогает правильно читать и разбирать слова по звукам.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йод, чай, щётка мягкость этих согласных слышна сразу. Она не зависит от соседних букв, поэтому такие звуки легко запомнить как особую группу среди согласных русского языка.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слов с твёрдыми и мягкими согласными
</a:t>
            </a:r>
            <a:endParaRPr lang="en-US" sz="2572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каждой паре меняется один согласный звук, а написание и звучание слова становятся различными. Это удобно использовать при чтении и проверке произношения.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8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Мягкость согласного может различать слова по смыслу, поэтому в русском языке важно слышать и учитывать этот признак.
</a:t>
            </a:r>
            <a:pPr algn="l" indent="0" marL="0">
              <a:lnSpc>
                <a:spcPct val="100000"/>
              </a:lnSpc>
              <a:buNone/>
            </a:pPr>
            <a:r>
              <a:rPr lang="en-US" sz="148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«Твёрдые и мягкие согласные»; диаграмма носит иллюстративный характер, без статистических данных.
</a:t>
            </a:r>
            <a:endParaRPr lang="en-US" sz="148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твёрдость и мягкость меняют значение слова
</a:t>
            </a:r>
            <a:endParaRPr lang="en-US" sz="2697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звук — два разных слова
</a:t>
            </a:r>
            <a:pPr algn="ctr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угол и уголь слышится почти одинаковое начало, но мягкий согласный в конце меняет всё. Ребёнок замечает, что небольшое изменение звука приводит к другому слову и другому значению. Именно поэтому в речи важно различать твёрдость и мягкость.
</a:t>
            </a:r>
            <a:endParaRPr lang="en-US" sz="1047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смысл держится на последней согласной
</a:t>
            </a:r>
            <a:pPr algn="ctr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брат — брать и мел — мель показывают, как мягкость может появляться в конце слова. На иллюстрации удобно выделить мягкий знак или последнюю мягкую согласную, чтобы увидеть, какой именно звук влияет на смысл и произношение.
</a:t>
            </a:r>
            <a:endParaRPr lang="en-US" sz="1043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легко спутать
</a:t>
            </a:r>
            <a:pPr algn="ctr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услышать мягкость, можно принять одно слово за другое. Например, пара слов с похожим звучанием становится различной именно из-за одного мягкого согласного. Такой приём помогает ученикам внимательнее слушать речь и точнее читать текст.
</a:t>
            </a:r>
            <a:endParaRPr lang="en-US" sz="104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959980"/>
            <a:ext cx="4759500" cy="15188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мягкости на конце слова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мягкость последней согласной подтверждается при изменении формы слова.
</a:t>
            </a:r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мягкость не видна на письме в конце слова, её проверяют через другую форму, где после согласной появляется гласная.
</a:t>
            </a:r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пары слов по теме «Проверка мягкости на конце слова»
</a:t>
            </a:r>
            <a:endParaRPr lang="en-US" sz="150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5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 определения мягкости в слове
</a:t>
            </a:r>
            <a:endParaRPr lang="en-US" sz="305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 букве после согласной и на подборе другой формы слова, если согласная стоит в конце.
</a:t>
            </a:r>
            <a:endParaRPr lang="en-US" sz="140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250" y="1587500"/>
            <a:ext cx="502800" cy="5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2250" y="1630220"/>
            <a:ext cx="521700" cy="417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9150" y="1587500"/>
            <a:ext cx="5028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определении твёрдости и мягкости
</a:t>
            </a:r>
            <a:endParaRPr lang="en-US" sz="2563" dirty="0"/>
          </a:p>
        </p:txBody>
      </p:sp>
      <p:sp>
        <p:nvSpPr>
          <p:cNvPr id="12" name="Text 2"/>
          <p:cNvSpPr txBox="1"/>
          <p:nvPr/>
        </p:nvSpPr>
        <p:spPr>
          <a:xfrm>
            <a:off x="1100174" y="1587500"/>
            <a:ext cx="17889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Путать букву и звук
</a:t>
            </a:r>
            <a:pPr algn="l" indent="0" marL="0">
              <a:lnSpc>
                <a:spcPct val="100000"/>
              </a:lnSpc>
              <a:buNone/>
            </a:pPr>
            <a:r>
              <a:rPr lang="en-US" sz="15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е, ё, ю, я не всегда обозначают два звука. Важно слушать слово целиком и понимать, что в сочетании с согласной они часто показывают её мягкость.
</a:t>
            </a:r>
            <a:endParaRPr lang="en-US" sz="1598" dirty="0"/>
          </a:p>
        </p:txBody>
      </p:sp>
      <p:sp>
        <p:nvSpPr>
          <p:cNvPr id="13" name="Text 3"/>
          <p:cNvSpPr txBox="1"/>
          <p:nvPr/>
        </p:nvSpPr>
        <p:spPr>
          <a:xfrm>
            <a:off x="4037624" y="1587500"/>
            <a:ext cx="17889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Считать, что ь звучит
</a:t>
            </a:r>
            <a:pPr algn="l" indent="0" marL="0">
              <a:lnSpc>
                <a:spcPct val="100000"/>
              </a:lnSpc>
              <a:buNone/>
            </a:pPr>
            <a:r>
              <a:rPr lang="en-US" sz="15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не имеет собственного звука. Он лишь помогает показать, что предыдущая согласная произносится мягко, например в словах пень, конь, соль.
</a:t>
            </a:r>
            <a:endParaRPr lang="en-US" sz="1586" dirty="0"/>
          </a:p>
        </p:txBody>
      </p:sp>
      <p:sp>
        <p:nvSpPr>
          <p:cNvPr id="14" name="Text 4"/>
          <p:cNvSpPr txBox="1"/>
          <p:nvPr/>
        </p:nvSpPr>
        <p:spPr>
          <a:xfrm>
            <a:off x="6975074" y="1587500"/>
            <a:ext cx="17889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Забывать про постоянные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15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ж, ш, ц в обычных русских словах остаются твёрдыми. Если помнить это правило, легче избегать ошибок при чтении и фонетическом разборе.
</a:t>
            </a:r>
            <a:endParaRPr lang="en-US" sz="15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мягкость встречается чаще всего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Мягкость особенно заметна перед буквами, которые смягчают согласную, и в словах с мягким знаком. Это помогает быстро ориентироваться при чтении.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надёжные ориентиры — буквы после согласной и проверка формы слова. У ж, ш, ц мягкость не возникает.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темы «Твёрдые и мягкие согласные»; значения условные, для наглядного сравнения.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238" y="1221875"/>
            <a:ext cx="2575925" cy="35406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в речи и на письме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221875"/>
            <a:ext cx="2576100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Твёрдый и мягкий звук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согласная может звучать по-разному в словах лук и люк, нос и нёс. На слух это помогает различать слова, а на письме — замечать нужную букву.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283950" y="1221875"/>
            <a:ext cx="2576100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буквы подсказывают произношение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Мягкость особенно хорошо видна рядом с ь и буквами е, ё, и, ю, я. Эти знаки не просто украшают слово: они подсказывают, как именно произнести согласный звук.
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582019"/>
            <a:ext cx="4759500" cy="227476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памятка по признакам твёрдости и мягкости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вспомнить, какие буквы указывают на мягкость, а какие — на твёрдость согласных.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согласной чаще всего определяется по следующей букве или по форме слова, если звук стоит в конце.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таблица по теме «Твёрдые и мягкие согласные»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Твёрдость и мягкость — важный признак согласных в русском языке. Если запомнить пары звуков, постоянные согласные и способы проверки, читать, писать и разбирать слова станет значительно проще.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2026-05-22T05:38:24Z</dcterms:created>
  <dcterms:modified xsi:type="dcterms:W3CDTF">2026-05-22T05:38:24Z</dcterms:modified>
</cp:coreProperties>
</file>