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самые многочисленные животные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класс животных.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окружают человека повсюду и составляют большую часть животного мира по числу видов. Они опыляют растения, разлагают остатки организмов и входят в пищевые цепи, а среди них есть и полезные, и вредные виды.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насекомые так важны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хитиновым скелетом, который защищает его и уменьшает потерю воды. Дышат насекомые через трахеи, по которым воздух поступает прямо к тканям.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лёгкого тела, прочного покрова и особого дыхания делает насекомых очень выносливыми. Поэтому они успешно живут в самых разных наземных условиях.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состоит из головы, груди и брюшка. Такое строение помогает разным частям выполнять свои функции: от питания и чувств до движения и работы внутренних органов.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находятся усики, сложные глаза и ротовой аппарат. Эти органы помогают находить пищу, ориентироваться в пространстве и реагировать на изменения среды вокруг.
</a:t>
            </a:r>
            <a:endParaRPr lang="en-US" sz="1007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и крылья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груди расположены три пары ног, а у многих видов — одна или две пары крыльев. Именно грудной отдел обеспечивает основную подвижность и полёт насекомого.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класса Насекомые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крупных групп насекомых по строению крыльев и ротового аппарата.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насекомого связано с образом жизни: чем и как оно питается, как передвигается и где живёт.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насекомых и их отличия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насекомого на схеме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расположены усики, сложные глаза и ротовой аппарат. Здесь находятся органы, которые помогают насекомому ориентироваться, искать пищу и воспринимать окружающий мир.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несёт три пары ног, а у многих видов — крылья. В этом отделе находятся мощные мышцы, обеспечивающие ходьбу, прыжки и полёт.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брюшке расположены основные внутренние органы. Оно участвует в пищеварении, размножении и других жизненно важных процессах, поэтому его строение очень важно для организма.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хитиновый покров защищает тело от повреждений и помогает сохранять влагу. Благодаря ему насекомые меньше зависят от высыхания в сухой среде.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известные описанные виды, а не все существующие на Земле. В разных отрядах разнообразие определяется приспособленностью к разным источникам пищи и 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заметно превосходят другие отряды по числу видов, что отражает их исключительное разнообразие и успешную приспособленность.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отряды насекомых по числу описанных видов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трахеи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поступает через дыхальца и по трахеям быстро достигает органов и тканей. Кровь насекомых почти не переносит кислород, поэтому система дыхания устроена особенно эффективно.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груди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 по движению приходится на грудной отдел. Его мышцы приводят в действие ноги и крылья, позволяя насекомым быстро бегать, прыгать и менять направление.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приспособлены к прыжкам благодаря мощным задним ногам. У жуков сильные ноги помогают бегать, а у мух полёт становится особенно манёвренным и стремительным.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 лёгкое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масса тела и крылья делают полёт возможным даже у очень мелких видов. Именно сочетание строения и мышечной силы помогает насекомым так успешно передвигаться.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насекомые дышат, двигаются и летают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насекомых: полное и неполное превращение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пути развития насекомых, описанных в школьном курсе биологии.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3" y="2535418"/>
            <a:ext cx="2601643" cy="2002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913" y="2535418"/>
            <a:ext cx="2601643" cy="2002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 куколки: что происходит на этих стадиях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Личинка-бабочка: быстрый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3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бабочки почти всё время занята кормлением: она поедает листья и быстро увеличивается в размерах. За это время она несколько раз линяет, потому что её покров не успевает растягиваться вместе с телом. Именно здесь закладывается запас для будущего превращения.
</a:t>
            </a:r>
            <a:endParaRPr lang="en-US" sz="92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жизнь жуков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жуков личинки живут в почве, где находят пищу и укрытие. Такая среда защищает их от многих врагов, но требует особых приспособлений к движению и питанию. Поэтому личинка и взрослое насекомое часто сильно различаются.
</a:t>
            </a:r>
            <a:endParaRPr lang="en-US" sz="100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куколки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внешне кажется неподвижной, но внутри неё идёт глубокая перестройка организма. Формируются крылья, ноги и органы взрослого насекомого, а прежние личиночные особенности постепенно исчезают. Это одна из самых удивительных стадий развития.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 диаграмме показывает не «хороших» и «плохих» насекомых вообще, а их влияние в конкретных жизненных ситуациях и хозяйстве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насекомого зависит от вида: одни помогают человеку, другие вредят посевам или здоровью.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насекомые для 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шмели, бабочки и некоторые жуки переносят пыльцу между цветками, помогая растениям размножаться. Без такого переноса у многих культур не образуются полноценные плоды и семена.
</a:t>
            </a:r>
            <a:endParaRPr lang="en-US" sz="968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особенно важно для яблони, груши, огурца, тыквы, подсолнечника и ягодных растений. Именно насекомые повышают количество завязей, а значит, влияют на размер и качество урожая.
</a:t>
            </a:r>
            <a:endParaRPr lang="en-US" sz="980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опыление проходит успешно, растения дают больше семян и поддерживают численность своих видов. Это помогает сохранять разнообразие лугов, садов и огородов, а также кормовую базу для других организмов.
</a:t>
            </a:r>
            <a:endParaRPr lang="en-US" sz="916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насекомых-опылителей становится мало, урожай многих растений заметно снижается. Плоды могут быть мельче, а семена — слабее, поэтому роль опылителей важна и для сельского хозяйства.
</a:t>
            </a:r>
            <a:endParaRPr lang="en-US" sz="958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урожая нужно защищать цветущие растения, не уничтожать гнёзда и не применять лишний раз ядохимикаты. Это помогает поддерживать численность полезных насекомых рядом с человеком.
</a:t>
            </a:r>
            <a:endParaRPr lang="en-US" sz="917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и значение насекомых для урожая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насекомые: пчёлы, муравьи, термиты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у каждого есть своя роль. Одни особи размножаются, другие строят и чистят гнездо, третьи охраняют его от врагов. Благодаря разделению обязанностей семья работает как единый организм.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не живут поодиночке: они образуют большие семьи с общими гнёздами, заботой о потомстве и совместной добычей пищи. Такое устройство делает их жизнь более устойчивой и организованной.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муравьёв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муравьёв также есть матка, рабочие особи и солдаты. Рабочие добывают пищу и строят ходы, а солдаты защищают гнездо. Такое устройство помогает муравьям успешно жить колониями.
</a:t>
            </a:r>
            <a:endParaRPr lang="en-US" sz="965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пчёл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медоносных пчёл есть матка, рабочие пчёлы и трутни. Матка откладывает яйца, рабочие собирают нектар и пыльцу, а трутни участвуют в размножении семьи в определённый период.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виды насекомых: примеры и роль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вид может приносить человеку пользу или вред в зависимости от его образа жизни и влияния на растения, животных и здоровье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насекомого зависит от конкретного вида: одни помогают человеку и природе, другие могут вредить растениям или здоровью.
</a:t>
            </a:r>
            <a:endParaRPr lang="en-US" sz="13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40548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4" y="173193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9761" y="1731934"/>
            <a:ext cx="218097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016" y="173193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насекомые имеют лёгкое тело и крылья, поэтому могут быстро перемещаться на большие расстояния. Это помогает им искать пищу, партнёров и новые места обитания.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живут рядом с домами, садами и полями. Такие виды особенно хорошо приспособились к условиям, которые создаёт человек, и могут использовать разнообразную пищу и укрытия.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луга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и на лугах насекомые находят пищу, укрытия и места для размножения. Здесь особенно много видов, которые питаются растениями, нектаром, листьями или другими насекомыми.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живут в пресной воде или рядом с ней. У них есть приспособления к дыханию под водой, плаванию и передвижению по поверхности, что помогает им не тонуть.
</a:t>
            </a:r>
            <a:endParaRPr lang="en-US" sz="1166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виды защищены от перегрева и потери влаги. Они часто ведут скрытный образ жизни, прячутся в тень или активны в более прохладное время суток.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насекомых и их приспособления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отражён общий сезонный ход: после зимнего спада численность быстро возрастает, когда становится теплее и появляется больше растений, цветов и доступной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связана с температурой и кормовой базой: в тёплое время условия для развития и размножения лучше, поэтому насекомых становится больше.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сезонная динамика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насекомых в течение года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сливаются с окружающей средой и становятся почти незаметными для хищников. Палочник похож на веточку, а другие виды напоминают листья, кору или сухую траву.
</a:t>
            </a:r>
            <a:endParaRPr lang="en-US" sz="979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 помогает отпугивать врагов. Например, божья коровка заметна издалека, и многие хищники избегают её, связывая яркий цвет с неприятным вкусом или опасностью.
</a:t>
            </a:r>
            <a:endParaRPr lang="en-US" sz="968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 и яд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осы защищаются жалом. Такое оружие позволяет им отпугивать нападающего и сохранять семью, особенно когда нужно охранять гнездо, личинок и запасы пищи.
</a:t>
            </a:r>
            <a:endParaRPr lang="en-US" sz="1005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жуков особенно хорошо развит твёрдый хитиновый покров и надкрылья. Они защищают тело от повреждений, помогают удерживать влагу и делают насекомое менее уязвимым в природе.
</a:t>
            </a:r>
            <a:endParaRPr lang="en-US" sz="985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выделяют запахи, которые отпугивают врагов или помогают предупредить других особей об опасности. Такое поведение повышает шансы на выживание в сложной среде.
</a:t>
            </a:r>
            <a:endParaRPr lang="en-US" sz="936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насекомых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км/ч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летающие насекомые способны развивать такую скорость в полёте.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разнообразны и совершенны способы передвижения у насекомых: одни строят живые переправы, другие безошибочно находят добычу или быстро скрываются от врагов.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полезных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меры, которые помогают опылителям и другим полезным видам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 природных цепях и круговороте веществ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связывают растения и животных: одни питаются растительной пищей, другие — насекомыми. Так энергия и вещества передаются дальше по цепям питания, поддерживая жизнь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переносят пыльцу и помогают растениям образовывать плоды и семена. Благодаря этому сохраняются виды растений, а вместе с ними и места обитания для других организмов.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участвуют в разложении мёртвых организмов и растительных остатков. Это возвращает вещества в почву и делает её более плодородной для новых растений.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насекомые, такие как божьи коровки и стрекозы, уменьшают число других насекомых. Это помогает сохранять природное равновесие и защищает растения от чрезмерного повреждения.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рядом с нами и 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 — самый многочисленный и очень разнообразный класс животных. Их строение, развитие и приспособления помогают им жить почти везде, а их значение для природы и человека огромно.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2026-05-31T20:06:06Z</dcterms:created>
  <dcterms:modified xsi:type="dcterms:W3CDTF">2026-05-31T20:06:06Z</dcterms:modified>
</cp:coreProperties>
</file>