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14325" y="562650"/>
            <a:ext cx="10363500" cy="57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Введение в мир съедобных и ядовитых дикорастущих растений
</a:t>
            </a:r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безопасности: съедобные и ядовитые растения для школьников.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4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530588" y="177200"/>
            <a:ext cx="5483073" cy="652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7475" y="3429000"/>
            <a:ext cx="5835600" cy="26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год в России около 2000 случаев отравлений дикорастущими растениями, треть из которых приходится на детей. Знание растений помогает избежать опасностей на природе.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277475" y="552175"/>
            <a:ext cx="5835600" cy="2081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съедобные и ядовитые растения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съедобные дикорастущие растения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дары леса
</a:t>
            </a:r>
            <a:pPr algn="l" indent="0" marL="0">
              <a:lnSpc>
                <a:spcPct val="100000"/>
              </a:lnSpc>
              <a:buNone/>
            </a:pPr>
            <a:r>
              <a:rPr lang="en-US" sz="116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дикорастущие растения можно употреблять без вреда для здоровья. К ним относятся черника, малина и земляника — любимые многими ягоды, богатые витаминами и минералами.
</a:t>
            </a:r>
            <a:endParaRPr lang="en-US" sz="1799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49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витаминов
</a:t>
            </a:r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растения насыщены витаминами С, А и группы В, что помогает школьникам укреплять иммунитет и поддерживать здоровье в летний период активного отдыха.
</a:t>
            </a:r>
            <a:endParaRPr lang="en-US" sz="1949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Традиционные народные применения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травы и ягоды широко применяются в народной медицине для лечения простуды и поддержания сил, что подчёркивает их важное значение в природе и жизни человека.
</a:t>
            </a:r>
            <a:endParaRPr lang="en-US" sz="174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растения считаются ядовитыми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Опасные вещества в растениях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растения содержат алкалоиды и гликозиды, вызывающие отравления. Белена и болиголов — опасные представители, их яркая окраска предупреждает о вреде.
</a:t>
            </a:r>
            <a:endParaRPr lang="en-US" sz="1438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растения часто имеют горький вкус, неприятный запах и могут выделять млечный сок. Некоторые покрыты шипами, что дополнительно защищает их от поедания.
</a:t>
            </a:r>
            <a:endParaRPr lang="en-US" sz="1438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ядовитых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Волчье лыко и дурман распространены в лесах и вдоль рек. Их контакт даже с кожей может привести к аллергиям и серьёзным отравлениям при попадании внутрь.
</a:t>
            </a:r>
            <a:endParaRPr lang="en-US" sz="143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97250" y="6428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у растений бывает ядовитость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77992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Яды служат природной защитой растений от животных и насекомых, предотвращая их поедание и повреждение.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496799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Токсичные вещества могут содержаться в определённых частях, таких как ягоды, листья или корни, обеспечивая безопасность всего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213675" y="3173450"/>
            <a:ext cx="27846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Более 20 видов растительных ядов имеют различное действие — от кожного раздражения до тяжёлых отравлений при употреблении внутрь.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558958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41998" y="1834950"/>
            <a:ext cx="6486754" cy="4248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300" dirty="0"/>
          </a:p>
        </p:txBody>
      </p:sp>
      <p:sp>
        <p:nvSpPr>
          <p:cNvPr id="5" name="Text 1"/>
          <p:cNvSpPr txBox="1"/>
          <p:nvPr/>
        </p:nvSpPr>
        <p:spPr>
          <a:xfrm>
            <a:off x="367550" y="2004739"/>
            <a:ext cx="4634100" cy="384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в возрасте 7–14 лет чаще всего становятся жертвами из-за незнания и случайного поедания растений при играх.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Своевременная информация и правильное распознавание способствуют снижению числа отравлений среди подростков.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541167" y="6358508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2023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67550" y="290525"/>
            <a:ext cx="114567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Статистика отравлений растениями в России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популярные съедобные дикорастущие растения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Черника — кладезь витаминов
</a:t>
            </a:r>
            <a:pPr algn="l" indent="0" marL="0">
              <a:lnSpc>
                <a:spcPct val="100000"/>
              </a:lnSpc>
              <a:buNone/>
            </a:pPr>
            <a:r>
              <a:rPr lang="en-US" sz="125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Черника растёт в хвойных лесах и содержит много витаминов, помогает укреплять зрение и иммунитет, часто используется для варенья и чаёв.
</a:t>
            </a:r>
            <a:endParaRPr lang="en-US" sz="1934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Земляника и морошка — вкус и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ягоды встречаются на опушках и болотах, богаты антиоксидантами и органическими кислотами, что положительно влияет на здоровье и помогает борьбе с простудами.
</a:t>
            </a:r>
            <a:endParaRPr lang="en-US" sz="1746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Брусника и щавель в народном питании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Брусника широко применяется в приготовлении морсов, а щавель — как овощная добавка, они обогащают рацион витаминами и минералами в летний период.
</a:t>
            </a:r>
            <a:endParaRPr lang="en-US" sz="174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7804" y="1893202"/>
            <a:ext cx="3725983" cy="3031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50450" y="1893202"/>
            <a:ext cx="3725983" cy="3031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53059" y="1893202"/>
            <a:ext cx="3725983" cy="3031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7775" y="362725"/>
            <a:ext cx="115314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ядовитые растения среднего пояса России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300" dirty="0"/>
          </a:p>
        </p:txBody>
      </p:sp>
      <p:sp>
        <p:nvSpPr>
          <p:cNvPr id="11" name="Text 2"/>
          <p:cNvSpPr txBox="1"/>
          <p:nvPr/>
        </p:nvSpPr>
        <p:spPr>
          <a:xfrm>
            <a:off x="442603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Белладонна — красавка со страшным ядом
</a:t>
            </a:r>
            <a:pPr algn="l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растение растёт в тенистых лесах и луговых местах. При отравлении вызываются сильная слабость, судороги и рвота, представляя серьёзную угрозу для жизни.
</a:t>
            </a:r>
            <a:endParaRPr lang="en-US" sz="1287" dirty="0"/>
          </a:p>
        </p:txBody>
      </p:sp>
      <p:sp>
        <p:nvSpPr>
          <p:cNvPr id="12" name="Text 3"/>
          <p:cNvSpPr txBox="1"/>
          <p:nvPr/>
        </p:nvSpPr>
        <p:spPr>
          <a:xfrm>
            <a:off x="4355554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Волчье лыко — опасный кустарник
</a:t>
            </a:r>
            <a:pPr algn="l" indent="0" marL="0">
              <a:lnSpc>
                <a:spcPct val="100000"/>
              </a:lnSpc>
              <a:buNone/>
            </a:pPr>
            <a:r>
              <a:rPr lang="en-US" sz="93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Растёт по берегам рек и лесным опушкам. Даже непродолжительный контакт с его соком вызывает раздражение, ягоды особенно ядовиты при употреблении внутрь.
</a:t>
            </a:r>
            <a:endParaRPr lang="en-US" sz="1438" dirty="0"/>
          </a:p>
        </p:txBody>
      </p:sp>
      <p:sp>
        <p:nvSpPr>
          <p:cNvPr id="13" name="Text 4"/>
          <p:cNvSpPr txBox="1"/>
          <p:nvPr/>
        </p:nvSpPr>
        <p:spPr>
          <a:xfrm>
            <a:off x="8268560" y="5072831"/>
            <a:ext cx="3515716" cy="8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2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Болиголов пятнистый — скрытая 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80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встречается в средней полосе вблизи водоёмов. Симптомы отравления включают головокружение и судороги, при малейшем контакте требуется немедленная помощь.
</a:t>
            </a:r>
            <a:endParaRPr lang="en-US" sz="124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7275" y="2463014"/>
            <a:ext cx="7101300" cy="193197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6850" y="778500"/>
            <a:ext cx="3979500" cy="530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съедобных и ядовитых растений
</a:t>
            </a:r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отличия по категории, примерам, месту обитания и воздействию на организм.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Похожесть внешнего вида требует внимательного изучения для безопасного сбора растений.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300" dirty="0"/>
          </a:p>
        </p:txBody>
      </p:sp>
      <p:sp>
        <p:nvSpPr>
          <p:cNvPr id="6" name="Text 2"/>
          <p:cNvSpPr txBox="1"/>
          <p:nvPr/>
        </p:nvSpPr>
        <p:spPr>
          <a:xfrm>
            <a:off x="5320167" y="6420933"/>
            <a:ext cx="64884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300" dirty="0"/>
          </a:p>
        </p:txBody>
      </p:sp>
      <p:sp>
        <p:nvSpPr>
          <p:cNvPr id="7" name="Text 1"/>
          <p:cNvSpPr txBox="1"/>
          <p:nvPr/>
        </p:nvSpPr>
        <p:spPr>
          <a:xfrm>
            <a:off x="538113" y="2051600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растения имеют приятный или нейтральный запах, а цвет ягод обычно не слишком яркий и привлекающий внимание.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13971" y="26478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растения часто выделяются яркостью окраски, которая служит предупреждением о их токсичности и защищает от поедания.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38113" y="43779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Млечный сок, шипы или мелкие волоски — характерные признаки ядовитых растений, помогающие их узнать в природе.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13971" y="4993575"/>
            <a:ext cx="36444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форма листьев и отсутствующий неприятный запах — важные критерии для определения съедобных растений визуально.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404425" y="365213"/>
            <a:ext cx="11394900" cy="10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по внешнему виду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555216" y="468600"/>
            <a:ext cx="4346369" cy="5910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5600" y="796625"/>
            <a:ext cx="63021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Ягоды: вкусные и опасные двойники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1175825" y="4405075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Клюква и брусника — безопасные для употребления ягоды, распространённые на болотах и кислых почвах. Паслен чёрный, внешне схожий, содержит токсичные вещества, поэтому его ягоды вызывают серьезные отравления при употреблении.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75925" y="2549350"/>
            <a:ext cx="5703300" cy="145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Черника отличается сине-черным цветом и растет гроздьями, в то время как вороний глаз имеет одиночные темно-синие ягоды с характерным блеском. Важно обращать внимание на форму и расположение ягод для правильного определения.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травы и их применение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Щавель часто добавляют в холодные супы и салаты благодаря его кисловатому вкусу и богатству витаминов, особенно С и К. Он улучшает пищеварение и поддерживает иммунитет детей.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Крапива и сныть обладают высоким содержанием железа и хлорофилла, что делает их полезными для профилактики анемии. Эти травы традиционно применяются в свежем виде или отварах в народной медицине.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9775" y="5020200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Ясенец обладает токсичными веществами, опасными при контакте и употреблении, и встречается по всей средней полосе, поэтому требует аккуратного к нему отношения при сборе травы.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7910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Болиголов содержит сильные алкалоиды, которые при контакте с кожей могут вызвать ожоги, а при употреблении внутрь — тяжелые отравления с риском летального исхода.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788825" y="2916124"/>
            <a:ext cx="45909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Чистотел часто растет вдоль лесных троп и лужаек; его сок раздражает кожу и слизистые, может привести к серьезным повреждениям при попадании в рот или глаза.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300" dirty="0"/>
          </a:p>
        </p:txBody>
      </p:sp>
      <p:sp>
        <p:nvSpPr>
          <p:cNvPr id="8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Ядовитые травы средней полосы и их опасность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1191" y="2754450"/>
            <a:ext cx="10689419" cy="2912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50" y="428000"/>
            <a:ext cx="11153700" cy="18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съедобность растения: пошаговый процесс
</a:t>
            </a:r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Методика безопасного распознавания дикорастущих растений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7776" y="1893040"/>
            <a:ext cx="3633356" cy="205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53402" y="1893040"/>
            <a:ext cx="3633356" cy="205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949044" y="1893040"/>
            <a:ext cx="3633356" cy="2057956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7775" y="362725"/>
            <a:ext cx="11234700" cy="130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Съедобные грибы и их ядовитые аналоги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300" dirty="0"/>
          </a:p>
        </p:txBody>
      </p:sp>
      <p:sp>
        <p:nvSpPr>
          <p:cNvPr id="10" name="Text 2"/>
          <p:cNvSpPr txBox="1"/>
          <p:nvPr/>
        </p:nvSpPr>
        <p:spPr>
          <a:xfrm>
            <a:off x="453848" y="416258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37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и бледная поганка: разница жизненно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гриб ценится за вкус и безопасность, тогда как бледная поганка — смертельно ядовитый гриб со светлыми пластинками. Ошибки в сборе могут привести к тяжелым отравлениям и даже смерти.
</a:t>
            </a:r>
            <a:endParaRPr lang="en-US" sz="1637" dirty="0"/>
          </a:p>
        </p:txBody>
      </p:sp>
      <p:sp>
        <p:nvSpPr>
          <p:cNvPr id="11" name="Text 3"/>
          <p:cNvSpPr txBox="1"/>
          <p:nvPr/>
        </p:nvSpPr>
        <p:spPr>
          <a:xfrm>
            <a:off x="4250925" y="4162561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Подберезовик и мухомор: важные признаки для распознавания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03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Подберезовик имеет коричневую шляпку и гладкую ножку, а мухомор — красную шляпку с белыми пятнами и кольцом на ножке. Знание этих особенностей спасает жизни.
</a:t>
            </a:r>
            <a:endParaRPr lang="en-US" sz="1590" dirty="0"/>
          </a:p>
        </p:txBody>
      </p:sp>
      <p:sp>
        <p:nvSpPr>
          <p:cNvPr id="12" name="Text 4"/>
          <p:cNvSpPr txBox="1"/>
          <p:nvPr/>
        </p:nvSpPr>
        <p:spPr>
          <a:xfrm>
            <a:off x="8047916" y="4162536"/>
            <a:ext cx="3428400" cy="147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6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Отравления грибами среди детей: тревожная статистика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135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2021 году зафиксировано свыше 800 случаев отравления грибами среди детей и подростков в России. Основная причина — недостаток знаний и неосторожность при сборе.
</a:t>
            </a:r>
            <a:endParaRPr lang="en-US" sz="174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4975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Судороги и спутанность сознания являются более тяжелыми проявлениями отравления, угрожающими жизни пострадавшего и нуждающимися в экстренной помощи.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954975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Тошнота и боли в животе — первые и частые симптомы, возникающие вскоре после употребления ядовитых растений. Эти признаки требуют немедленного внимания.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6928200" y="21523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Головная боль и рвота сигнализируют о проникновении токсинов в организм, их появление нуждается в срочной медицинской помощи.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6928200" y="4345975"/>
            <a:ext cx="45366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случаях развивается потеря сознания, что требует немедленного вызова скорой помощи и оказания первой помощи.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347775" y="493925"/>
            <a:ext cx="11299500" cy="10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отравления растениями
</a:t>
            </a:r>
            <a:endParaRPr lang="en-US" sz="3200" dirty="0"/>
          </a:p>
        </p:txBody>
      </p:sp>
      <p:sp>
        <p:nvSpPr>
          <p:cNvPr id="9" name="Text 5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3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14450" y="256882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сбором обязательно использовать специализированные справочники или мобильные приложения для точного распознавания растений и грибов во избежание ошибок.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6872300" y="5295675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 пробовать незнакомые ягоды, травы или грибы на вкус и при возникших сомнениях обязательно обращаться за помощью к взрослым или специалистам.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278825" y="3904750"/>
            <a:ext cx="4998600" cy="13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Избегать сбора растений вблизи трасс, промышленных зон и свалок, где возможно загрязнение и накопление вредных веществ.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300" dirty="0"/>
          </a:p>
        </p:txBody>
      </p:sp>
      <p:sp>
        <p:nvSpPr>
          <p:cNvPr id="9" name="Text 4"/>
          <p:cNvSpPr txBox="1"/>
          <p:nvPr/>
        </p:nvSpPr>
        <p:spPr>
          <a:xfrm>
            <a:off x="497250" y="417600"/>
            <a:ext cx="11197500" cy="10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отравлений: меры безопасности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8051" y="177200"/>
            <a:ext cx="4858497" cy="6503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567200" y="421175"/>
            <a:ext cx="62085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для школьников: безопасный сбор растений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570836" y="2199313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дикорастущих растений следует вести только в сопровождении опытных взрослых, которые помогут правильно определить съедобные виды и избежать опасных растений.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5570836" y="4254460"/>
            <a:ext cx="6107100" cy="190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Никогда не трогайте и не ешьте ярко окрашенные и незнакомые растения; всегда тщательно мойте собранные ягоды и травы перед употреблением для удаления грязи и возможных токсинов.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155920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0" y="6358500"/>
            <a:ext cx="632100" cy="14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300" dirty="0"/>
          </a:p>
        </p:txBody>
      </p:sp>
      <p:sp>
        <p:nvSpPr>
          <p:cNvPr id="4" name="Text 1"/>
          <p:cNvSpPr txBox="1"/>
          <p:nvPr/>
        </p:nvSpPr>
        <p:spPr>
          <a:xfrm>
            <a:off x="6420400" y="1621807"/>
            <a:ext cx="5122800" cy="31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съедобные растения применялись в пищу и медицине древних славян. Волчье лыко служило лекарственным ядом, а красавка используется для изготовления сердечных препаратов после обработки.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886700" y="1832400"/>
            <a:ext cx="4647000" cy="269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 век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славяне использовали съедобные травы в рационе и медицине, подчеркивая важность растений для здоровья и жизни с древних времен.
</a:t>
            </a:r>
            <a:endParaRPr lang="en-US" sz="3000" dirty="0"/>
          </a:p>
        </p:txBody>
      </p:sp>
      <p:sp>
        <p:nvSpPr>
          <p:cNvPr id="6" name="Text 3"/>
          <p:cNvSpPr txBox="1"/>
          <p:nvPr/>
        </p:nvSpPr>
        <p:spPr>
          <a:xfrm>
            <a:off x="648800" y="4818000"/>
            <a:ext cx="51228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этноботаники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595959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22053" y="0"/>
            <a:ext cx="4667994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0400" y="932250"/>
            <a:ext cx="6102000" cy="499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знаний о съедобных и ядовитых растениях
</a:t>
            </a:r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различий между съедобными и ядовитыми растениями защищает детей от опасностей и формирует ответственное отношение к природе, способствуя безопасности и развитию познавательных навыков.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2026-05-08T23:00:10Z</dcterms:created>
  <dcterms:modified xsi:type="dcterms:W3CDTF">2026-05-08T23:00:10Z</dcterms:modified>
</cp:coreProperties>
</file>