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антропогенные изменения в биосфере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меняет биосферу быстрее, чем она успевает адаптироваться.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рост городов и энергопотребления усилили давление на природу, а число людей и спрос на ресурсы продолжают расти. Изменения уже затронули почти все экосистемы Земли.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стала ключевой именно сейчас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система и источники её уязвимости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взаимосвязь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организмы, почвы, воды, атмосферу и части литосферы. Нарушение одного звена быстро отражается на других, потому что экосистемы связаны пищевыми цепями и обменом веществ.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устойчивости биосферы служит солнечная энергия, которая поддерживает фотосинтез, круговорот воды и продуктивность экосистем. При изменении энергетического баланса природные системы начинают работать иначе.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круговоротов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углерода, азота, фосфора и воды поддерживают жизнь на планете. Их ускорение или загрязнение меняет химический состав среды, влияет на рост растений и нарушает равновесие экосистем.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малым сдвигам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температуры, влажности, состава воздуха или структуры ландшафта вызывают цепные реакции. Для многих видов этого достаточно, чтобы сократить ареал, численность и способность к восстановлению.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выбросов, эти сектора формируют дефицит ресурсов, фрагментацию ландшафтов и рост отходов.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давление создают энергетика и изменение землепользования; остальные факторы усиливают общий эффект через загрязнение и утрату местообитаний.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IPCC, UNEP и FAO; относительная шкала воздействия по материалам обзоров.
</a:t>
            </a:r>
            <a:endParaRPr lang="en-US" sz="69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антропогенные факторы давления на биосферу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как следствие роста выбросов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температурного фона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поверхности Земли уже выросла примерно на 1,2 °C по сравнению с доиндустриальным уровнем. Для экосистем это означает смещение сезонных ритмов, стресс для видов и рост климатической нестабильности.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парниковых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 потепление вносят углекислый газ и метан. Эти газы задерживают тепловое излучение Земли, из-за чего усиливается накопление энергии в атмосфере и океане.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Теплеющий климат повышает вероятность волн жары, засух, сильных ливней и пожаров. Особенно уязвимы территории, где уже ограничены запасы воды и нарушена природная устойчивость ландшафтов.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изменение режима осадков влияют на уровень рек, запасы пресной воды и состояние прибрежных зон. Это отражается на сельском хозяйстве, городах и природных сообществах.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420 ppm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концентрации указывает на быстрое накопление антропогенного углерода в атмосфере и усиливает потепление, а также закисление морской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уровень, при котором избыток углекислого газа уже заметно влияет на климат и химический состав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Global Monitoring Laboratory, данные наблюдений за атмосферным CO2.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круговорота азота и фосфора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избыточных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удобрения, животноводство и сточные воды резко увеличивают приток азота и фосфора в почвы и водоёмы. Природные экосистемы не успевают перерабатывать такой объём питательных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питательных элементов вызывает бурный рост водорослей и цианобактерий. Когда эта масса разлагается, содержание кислорода падает, и у рыб, моллюсков и других организмов начинается кислородное голодание.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 почвах и 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азотного цикла меняет состав почв и повышает эмиссию закиси азота. Этот газ не только усиливает парниковый эффект, но и свидетельствует о неэффективном обращении с удобрениями.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экологический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накапливаются медленно: вода теряет качество, растёт число «мертвых зон», а восстановление экосистем требует времени, снижения нагрузки и точного контроля агрохимического применения.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791" y="1734625"/>
            <a:ext cx="3124867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деградации экосистем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антропогенной деградации действуют по разным механизмам, но ведут к сходным результатам: потере устойчивости и ослаблению экосистемных услуг.
</a:t>
            </a:r>
            <a:endParaRPr lang="en-US" sz="1071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через почвы, воду и воздух, но итог один: экосистемы теряют устойчивость, а численность видов и качество услуг снижаются.
</a:t>
            </a:r>
            <a:endParaRPr lang="en-US" sz="1113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UNEP, FAO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больше не сплошной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делят дороги, вырубки и сельскохозяйственные поля, виды теряют укрытия и пути миграции. Популяции становятся меньше и изолированнее, а восстановление лесной экосистемы идёт медленнее, чем её разрушение. На карте это выглядит как распадающийся зелёный массив.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уход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 другие опылители особенно чувствительны к пестицидам, потере цветущих местообитаний и жаре. Их сокращение не всегда заметно сразу, но оно напрямую отражается на урожаях и разнообразии растений, зависящих от опыления.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 амфибии на грани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амфибии быстро реагируют на нагрев, загрязнение и изменение влажности. Поэтому именно они часто первыми показывают, что экосистема выходит за пределы устойчивости, а ареалы многих видов начинают сужаться.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биоразнообразия: где кризис становится видимым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взаимосвязаны: один и тот же вид деятельности часто создаёт и выбросы, и загрязнение, и потерю природных территорий.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сельское хозяйство дают наибольшую нагрузку, поэтому меры в этих сферах способны заметно снизить общий экологический риск.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секторам на основе IPCC, UNEP и FAO; иллюстративное распределение нагрузки.
</a:t>
            </a:r>
            <a:endParaRPr lang="en-US" sz="65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основные экологические риски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антропогенное воздействие превращается в экологический кризис
</a:t>
            </a:r>
            <a:endParaRPr lang="en-US" sz="1995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причин и последствий в биосфере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повышает риск астмы, сердечно-сосудистых заболеваний и аллергий; особенно уязвимы дети, пожилые люди и жители крупных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ежегодно связано с загрязнением воздуха по оценке ВОЗ.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проявления глобальной проблемы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сокращаются площади морского льда, а таяние мерзлоты меняет ландшафты, транспортную инфраструктуру и режимы выбросов парниковых газов.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регионы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чаще усиливаются засухи и жара, поэтому возрастает вероятность крупных пожаров, повреждающих экосистемы и населённые пункты.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зоны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становится хроническим: снижается продуктивность почв, растёт нагрузка на сельское хозяйство и возрастает риск деградации земель.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и штормовая активность увеличивают угрозу подтоплений, эрозии берегов и потерь для городов и островных государств.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ущерб растёт не только из-за разрушения зданий и дорог, но и из-за утраты природного капитала, который поддерживает производство и качество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экстремальные явления и деградация экосистем, тем выше совокупные потери для общества и бюджета.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данным IPCC и UNEP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деградации биосферы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813" y="2770325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ведётся мониторинг изменений биосферы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отслеживать площадь лесов, состояние льдов, уровень моря и изменение растительного покрова на больших территориях почти в реальном времени.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температуру, осадки, влажность и ветер, помогая выявлять долгосрочные климатические тренды и экстремальные погодные события.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посты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уровень и качество воды в реках, озёрах и морях, что важно для оценки засух, паводков и загрязнения водных экосистем.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состоянию отдельных видов и сообществ можно судить о качестве среды, поскольку живые организмы быстро реагируют на изменения условий обитания.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рядов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наблюдений за разные годы помогает отличить локальные колебания от устойчивых глобальных изменений и проверить эффективность природоохранных мер.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снижения антропогенной нагрузки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654275" y="130715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 энергии в зданиях, промышленности и быту уменьшает расход топлива и напрямую снижает выбросы парниковых газов и загрязняющих веществ.
</a:t>
            </a:r>
            <a:endParaRPr lang="en-US" sz="831" dirty="0"/>
          </a:p>
        </p:txBody>
      </p:sp>
      <p:sp>
        <p:nvSpPr>
          <p:cNvPr id="13" name="Text 3"/>
          <p:cNvSpPr txBox="1"/>
          <p:nvPr/>
        </p:nvSpPr>
        <p:spPr>
          <a:xfrm>
            <a:off x="4654275" y="208750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общественного транспорта, велоинфраструктуры и электрификации помогает уменьшить смог, шум и зависимость от ископаемого топлива в городах.
</a:t>
            </a:r>
            <a:endParaRPr lang="en-US" sz="831" dirty="0"/>
          </a:p>
        </p:txBody>
      </p:sp>
      <p:sp>
        <p:nvSpPr>
          <p:cNvPr id="14" name="Text 4"/>
          <p:cNvSpPr txBox="1"/>
          <p:nvPr/>
        </p:nvSpPr>
        <p:spPr>
          <a:xfrm>
            <a:off x="4654275" y="286796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 отходами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переработка и отказ от одноразовых изделий сокращают объём мусора, нагрузку на полигоны и загрязнение почв и водоёмов.
</a:t>
            </a:r>
            <a:endParaRPr lang="en-US" sz="831" dirty="0"/>
          </a:p>
        </p:txBody>
      </p:sp>
      <p:sp>
        <p:nvSpPr>
          <p:cNvPr id="15" name="Text 5"/>
          <p:cNvSpPr txBox="1"/>
          <p:nvPr/>
        </p:nvSpPr>
        <p:spPr>
          <a:xfrm>
            <a:off x="4654275" y="364844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защита почв и бережное земледелие поддерживают круговороты веществ, повышают устойчивость ландшафтов и сохраняют местообитания видов.
</a:t>
            </a:r>
            <a:endParaRPr lang="en-US" sz="807" dirty="0"/>
          </a:p>
        </p:txBody>
      </p:sp>
      <p:sp>
        <p:nvSpPr>
          <p:cNvPr id="16" name="Text 6"/>
          <p:cNvSpPr txBox="1"/>
          <p:nvPr/>
        </p:nvSpPr>
        <p:spPr>
          <a:xfrm>
            <a:off x="4654275" y="4428924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Озеленение, очистка сточных вод и сокращение пластикового загрязнения улучшают качество воздуха и воды, делая города более безопасными для жизни.
</a:t>
            </a:r>
            <a:endParaRPr lang="en-US" sz="8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развитию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решений, связывающих знания, политику и практику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858740"/>
            <a:ext cx="3832800" cy="22615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IPCC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на каком уровне действует каждая мера и какой экологический результат она даёт.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одновременно снижают выбросы, сохраняют природные территории и меняют поведение людей.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и ожидаемый эффект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выводы о будущем биосферы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природных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почвы и океан играют роль буферов, поглощая углерод и поддерживая устойчивость среды, поэтому их утрата ускоряет кризис.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ближайшие десятилетия ещё можно замедлить деградацию биосферы, если одновременно снижать выбросы, восстанавливать территории и сокращать потери ресурсов.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должны быть быстрыми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показывают, что отсрочка действий повышает стоимость адаптации и уменьшает шанс сохранить уязвимые экосистемы в рабочем состоянии.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сокращения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сохранять нынешние темпы выбросов, климатические риски будут усиливаться, а экстремальная жара, засухи и пожары станут чаще и разрушительнее.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уже затронули климат, круговороты веществ, биоразнообразие и здоровье людей. Будущее биосферы зависит от научных решений, международного сотрудничества и ежедневной ответственности каждого.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выдержит бесконечной нагрузки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2026-06-01T21:02:27Z</dcterms:created>
  <dcterms:modified xsi:type="dcterms:W3CDTF">2026-06-01T21:02:27Z</dcterms:modified>
</cp:coreProperties>
</file>