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систематики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изучает разнообразие живых организмов и способы их классификации.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систематики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возникла в Древней Греции с Аристотелем, продолжилась трудами Карла Линнея с системой двойных названий, а затем развитие эволюционной теории Дарвина и молекулярных методов расширило возможности изучения родства.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изучает разнообразие живых организмов и распределяет их на группы по сходству и происхождению.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создание классификации всех организмов для понимания их родственных связей и эволюции.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систематика помогает открывать новые виды и сохранять знания о живой природе для науки и практики.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систематики и её задачи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Классификация: уровни иерархии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уровень — царство, объединяющее сходные группы организмов с общими признаками.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следует тип (у животных) или отдел (у растений), которые делят царство на более узкие категории.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класс, отряд, семейство, род и вид, где каждый уровень отражает всё более близкие родственные отношения.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собака, волк и лиса относятся к одному семейству, но принадлежат к разным родам, отличаясь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предложил давать каждому виду два названия: родовое и видовое, что обеспечивает точность и единообразие в классификации.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Felis catus — домашняя кошка, а Canis lupus — волк; такая система облегчает научное общение по всему миру.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Бинарная номенклатура Карла Линнея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Animalia включает млекопитающих, птиц, рыб и других. Они питаются готовыми органическими веществами и способны двигаться. Животные имеют сложные органы и системы.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разнообразные существа с нервной системой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Плантае характеризуются фотосинтезом и клеточной стенкой из целлюлозы. Они служат основой экосистем, обеспечивая энергию для других организмов.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производители кислорода и пищи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готовыми веществами, а бактерии и протисты имеют разнообразные формы жизни, включая одноклеточные организмы с разными способами размножения.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микробы — уникальные организмы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живых организмов
</a:t>
            </a:r>
            <a:endParaRPr lang="en-US" sz="24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 — это группа организмов, объединённая общими признаками и происхождением, например, род, семейство или класс.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Таксоны помогают учёным упорядочить живое разнообразие и понять родственные связи между видами.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таксон «Кошачьи» входят тигр, лев, леопард и домашняя кошка, объединённые похожими признаками.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таксон?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видов преобладают животные, составляющие около трёх четвертей от общего числа.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видов в царствах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животных объясняется множеством экологических ниш и адаптаций в 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биологии,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15" y="1531350"/>
            <a:ext cx="3897969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царств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клеточного строения, питания и размножения представителей пяти царств.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различаются по строению клеток, способам питания и размножения, что отражает их эволюционные особенности.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 систематике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ДНК позволяет выявлять близкое родство видов, переформатируя традиционные классификации.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генетика и изучение белков дают информацию о биохимических сходствах между организмами.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базы данных и биоинформатика обеспечивают хранение и анализ больших объёмов систематических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жизни показывает, что все организмы произошли от общего предка. Его ветви расходятся, создавая группы животных, растений и грибов, что отражает эволюционные связи и общее наследство.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 всех живых организмов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 и разнообразие видов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как одна ветвь может привести к большим группам, а другая — к совсем другим формам жизни. Это помогает понять, почему некоторые организмы близки друг к другу, а другие отличаются значительно.
</a:t>
            </a:r>
            <a:endParaRPr lang="en-US" sz="1189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жизни: пример эволюционного родства
</a:t>
            </a:r>
            <a:endParaRPr lang="en-US" sz="1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анализ изучает форму и строение тела, позволяя сравнивать внешние черты разных организмов для определения их сходств и различий.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и генетический анализ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основан на изучении ДНК, выявляя скрытые родственные связи, которые не видны по внешнему облику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морфологических и генетических данных помогает более точно классифицировать виды и понять их эволюционные отношения.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генетики усиливают классификацию, позволяя раскрывать связи между организмами, которые ранее казались несвязанными.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млекопитающих, птиц, амфибий и рептилий имеют схожее костное строение. Это подтверждает их происхождение от общего предка, несмотря на различия в форме и функциях.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костей конечностей у разных групп
</a:t>
            </a:r>
            <a:endParaRPr lang="en-US" sz="1436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строения как доказательство родства
</a:t>
            </a:r>
            <a:endParaRPr lang="en-US" sz="1356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костей показывает, что базовый план строения сохраняется, что свидетельствует о единстве происхождения всех позвоночных, что важно для систематики и эволюционной биологии.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сравнение костей у позвоночных
</a:t>
            </a:r>
            <a:endParaRPr lang="en-US" sz="21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определения вида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исследования образца для его идентификации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учёным вести учёт видов, выявлять редкие и вымирающие животные и растения, что способствует их сохранению в природе и защите.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и сохранение биоразнообразия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Красной книги и охрана видов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систематике создаются Красные книги, где помещают виды под угрозой исчезновения. Это важный шаг для разработки мер по охране природы и устойчивому развитию.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систематики в природоведении
</a:t>
            </a:r>
            <a:endParaRPr lang="en-US" sz="24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не связанных видов затрудняет классификацию из-за конвергентной эволюции, требуя более глубоких методов исследования.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данных заставляет пересматривать существующие классификации, что требует гибкости и постоянного обновления знаний.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из-за недостатка данных решаются комбинированием морфологических, генетических и информационных технологий для точного определения родственных связей.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систематике и их преодоление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открыли как отдельный домен между бактериями и эукариотами, что значительно изменило представление о родстве живых организмов и их эволюционной истории.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архей как отдельной группы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взгляды на родство пресмыкающихся и птиц
</a:t>
            </a:r>
            <a:endParaRPr lang="en-US" sz="1236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показал близость птиц и некоторых пресмыкающихся, что пересмотрело традиционные схемы классификации и подтвердило эволюционные связи.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открытия в систематике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экология: взаимосвязь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понять экологическую роль видов, их место в пищевых цепях и взаимодействия с другими организмами.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учёт видов необходим для оценки последствий исчезновения или появления новых организмов в экосистеме.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видов часто приводит к изменению экосистем, что иллюстрирует важность правильной классификации и контроля.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систематики способствует охране природы и устойчивому использованию природных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описали более 1,7 миллиона видов живых организмов, и ежегодно открывают примерно 18 тысяч новых, показывая огромные масштабы биологического разнообразия.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описанных видов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особенно жуки, составляют крупнейшую группу организмов на Земле, демонстрируя исключительное разнообразие и экологическую адаптацию.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Превосходство насекомых по числу видов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видов наблюдается в тропических лесах, где влажный климат и сложная среда создают благоприятные условия для множества форм жизни.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очаг биологического разнообразия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многообразии видов
</a:t>
            </a:r>
            <a:endParaRPr lang="en-US" sz="21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для науки и природы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объединяет знания о живом мире, помогает понять эволюцию и сохранение видов, обеспечивая основу для научных исследований и охраны 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2026-05-08T11:32:20Z</dcterms:created>
  <dcterms:modified xsi:type="dcterms:W3CDTF">2026-05-08T11:32:20Z</dcterms:modified>
</cp:coreProperties>
</file>