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Окислительно-восстановительные реакции и электролиз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 — перенос электронов и смена степеней окисления. Электролиз — реакция под током.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 связывают химию с жизнью: они объясняют горение, ржавление, работу аккумуляторов, дыхание и фотосинтез. Электролиз помогает получать металлы и вещества промышленно и наносить покрытия, показывая, как химия управляется электричеством.
</a:t>
            </a:r>
            <a:endParaRPr lang="en-US" sz="1545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важны именно в 11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окисления — условный заряд атома в соединении, если считать связи ионными. Она помогает «увидеть» химические роли атомов даже без подсчёта электронных пар.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окисления как язык описания ОВР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простых веществ степень окисления равна 0. Для одноатомных ионов совпадает с их реальным зарядом, например Na⁺ = +1 и Cl⁻ = −1.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уравнении меняются степени окисления, значит, идёт перенос электронов. По этим изменениям определяют, какие атомы окисляются, а какие восстанавливаются.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окисления и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— это отдача электронов и рост степени окисления. Восстановление — принятие электронов и снижение степени окисления. Эти процессы всегда идут вместе, как две стороны одного переноса.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«отдаёт» и кто «принимает»: окислитель и восстановитель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 принимает электроны и сам восстанавливается. Восстановитель отдаёт электроны и сам окисляется. Например, в реакции Zn + Cu²⁺ → Zn²⁺ + Cu цинк — восстановитель, а Cu²⁺ — окислитель.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Окисление, восстановление, окислитель и восстановитель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ростом +2→+3 у железа электроны «уходят» от восстановителя к окислителю, из-за чего хлор проходит 0→−1.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по заданным степеням окисления в реакции Fe²⁺ → Fe³⁺ и Cl₂ → 2Cl⁻.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переноса однозначно следует из знака изменения степеней окисления: где степень растёт — окисление, где падает — восстановление.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степеней окисления в реакции обмена электронами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метода электронного баланса лежит простое равенство: число электронов, которые отданы, равно числу электронов, которые приняты. Так уравнение становится «согласованным».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баланс в уравнениях ОВР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атомы, у которых изменилась степень окисления, и записывают полуреакции для окисления и восстановления. Далее подбирают коэффициенты, чтобы совпали электроны.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расставлять коэффициенты так, чтобы сохранялись число атомов и суммарный заряд. Он особенно удобен для сильных окислителей: KMnO₄, K₂Cr₂O₇, HNO₃.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047" y="1336325"/>
            <a:ext cx="159030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химии (11 класс) по типичным ролям веществ в ОВР; точные численные изменения зависят от конкретной реакции.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чаще всего выступают в ролях окислителя или восстановителя и что с ними происходит в типичных превращениях.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вещество «притягивает» электроны или само окисляется, его можно заранее распознать по характерным направлениям изменения степеней окисления. Это ускоряет разбор задач на ОВР.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окислители и восстановители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любую реакцию как ОВР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от степеней окисления к электронному балансу и проверке.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 в природе, организме и быту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железа постепенно покрывается ржавчиной из‑за окислительных процессов. В присутствии кислорода и влаги меняются степени окисления железа и сопутствующих компонентов, поэтому коррозия — типичная цепочка ОВР.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Ржавчина: медленное «саморазрушение» железа
</a:t>
            </a:r>
            <a:endParaRPr lang="en-US" sz="1220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дыхание: энергия из «переработки» веществ
</a:t>
            </a:r>
            <a:endParaRPr lang="en-US" sz="1156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органические вещества окисляются кислородом, а химическая энергия превращается в доступную для клеток. Это не просто «поглощение кислорода», а управляемый системой перенос электронов.
</a:t>
            </a:r>
            <a:endParaRPr lang="en-US" sz="983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обратный «перенос» энергии света
</a:t>
            </a:r>
            <a:endParaRPr lang="en-US" sz="1320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фотосинтезе углекислый газ восстанавливается до органических веществ за счёт энергии света. По смыслу это противоположность дыханию: электронная картина роли кислорода меняется.
</a:t>
            </a:r>
            <a:endParaRPr lang="en-US" sz="1102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превращения: от батарейки до отбеливателя
</a:t>
            </a:r>
            <a:endParaRPr lang="en-US" sz="1203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Электрохимические реакции лежат за работой батарейки и накопителей энергии. А в быту ОВР проявляются в отбеливателях и процессах на газовых плитах, где окислитель определяет «итог» реакции.
</a:t>
            </a:r>
            <a:endParaRPr lang="en-US" sz="10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81" y="3300975"/>
            <a:ext cx="11310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Электролиты и условия электролиза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подвижные ионы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Электролиз идёт только там, где есть подвижные частицы с зарядом: в расплавах солей или в водных растворах электролитов.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 переносится ионами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Электролиты проводят электрический ток за счёт направленного движения катионов и анионов к электродам. Носители заряда — не электроны металла в растворе.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и температура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электропроводность выше, когда в системе больше ионов и выше температура. Тогда чаще и проще происходят столкновения, которые обеспечивают перенос заряда.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Неэлектролиты проводят хуже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спирт в растворе не распадаются на ионы, поэтому ток идёт значительно хуже. Для электролиза такие вещества не подходят без образования 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Электролизёр включает источник постоянного тока, два электрода и электролит. Его задача — заставить электрохимическую реакцию идти не самопроизвольно, за счёт внешней энергии и движения заряженных частиц.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Катод подключают к отрицательному полюсу: на нём преобладают процессы восстановления. Анод соединяют с положительным полюсом: на нём идёт окисление, потому что электроны отводятся от анода во внешнюю цепь.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растворах между ионами соли и молекулами воды часто конкурируют пути разряда. Поэтому состав продуктов электролиза определяется активностью частиц, их природой и материалом электродов.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электролизёра и направления процессов на электродах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состав основных продуктов: в расплаве и растворе разряжаются разные частицы, поэтому набор веществ на электродах различается.
</a:t>
            </a:r>
            <a:endParaRPr lang="en-US" sz="1132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схемы электрохимических реакций (школьный курс), 2026
</a:t>
            </a:r>
            <a:endParaRPr lang="en-US" sz="1041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при электролизе воды и водных растворов нередко участвует вода, а при электролизе солей в растворе возможны сразу несколько конкурирующих разрядов.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электролиза воды и растворов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031" y="1334925"/>
            <a:ext cx="2728787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электрохимии и школьные методики составления полуреакций (обобщённо), 2026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типичные полуреакции для электролиза водных растворов: что обычно восстанавливается на катоде и что обычно окисляется на аноде.
</a:t>
            </a:r>
            <a:endParaRPr lang="en-US" sz="98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направление и состав продуктов определяются тем, какой частице энергетически выгоднее вступить в разряд на данном электроде.
</a:t>
            </a:r>
            <a:endParaRPr lang="en-US" sz="121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Катодные и анодные полуреакции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Электролиз расплава и водного раствора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ионов и роли воды в продуктах электролиза (на примере NaCl).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Электролиз в промышленности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получают только электролизом Al2O3, который растворяют в расплаве криолита. Процесс требует больших мощностей и строго рассчитанных условий. Зато на выходе получается металл с нужной стабильностью свойств, пригодный для сплавов и инженерных конструкций.
</a:t>
            </a:r>
            <a:endParaRPr lang="en-US" sz="99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из «каменного» расплава: почему он всегда электролитический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и щёлочь из поваренной соли: химия, которая поддерживает быт
</a:t>
            </a:r>
            <a:endParaRPr lang="en-US" sz="1206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раствора поваренной соли электролизом получают хлор и щёлочь NaOH. Такой выпуск важен для производства моющих средств, отбеливателей и ряда технических реагентов. Технология ценна тем, что реагенты доступны и процесс масштабируется под массовые потребности.
</a:t>
            </a:r>
            <a:endParaRPr lang="en-US" sz="982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Электролитическая очистка меди и серебра: точность для электроники
</a:t>
            </a:r>
            <a:endParaRPr lang="en-US" sz="1231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Электролиз применяют для очистки меди и серебра до высокой чистоты. На практике это означает меньше примесей и более стабильные параметры проводников. Поэтому такие металлы востребованы в электронике, при изготовлении проводов и точных сплавов.
</a:t>
            </a:r>
            <a:endParaRPr lang="en-US" sz="10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электроэнергии, существенный вклад в расход дают поддержание температуры и затраты на ведение и контроль технологической установки, включая подготовку и очистку.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технологическая оценка статей затрат в промышленной электрохимии (учебные материалы), 2026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«энергоёмкая» технологическая цепочка обычно связана с алюминием: нужен расплав и работа при больших токах, поэтому расход заметно растёт.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электролиз требует много энергии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константа позволяет по заданному току и времени получить массу или объём веществ, участвующих в электролизе, без «угадывания» результатов.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96 485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фарадей соответствует одному молю электронов и связывает электрический заряд с химическими изменениями на электроде.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числу Фарадея: 96 485 Кл/моль (стандартные справочные значения)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8027"/>
            <a:ext cx="4365000" cy="2214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 теме электрохимических расчётов (школьный курс), 2026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показывают, как из тока и времени получить заряд, затем — количество вещества и искомую массу или объём с использованием числа Фарадея.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сводятся к одному принципу: заряд определяет количество электронов, а дальше — через стехиометрию полуреакций — количество вещества и его параметры.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расчётов по электролизу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часто путают окисление и восстановление: например, считают, что «отдача электронов» всегда ведёт к восстановлению. Правильно: окисление — отдача, восстановление — присоединение электронов.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ловушка — неверно определять катод и анод. Нужно помнить: катод подключают к «минусу» источника и именно там идут восстановительные процессы, а на аноде — окислительные.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электролизе растворов нередко забывают роль воды: разряжаются не только ионы соли, но и частицы, связанные с кислотностью и щёлочностью среды. От этого меняется набор продуктов на электродах.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 в электронном балансе: коэффициенты ставят без учёта числа электронов, участвующих в полуреакциях. Тогда уравнение «не сходится» по заряду и нарушается баланс атомов. 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Электрохимия — это язык электронов и точных расчётов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 раскрывают, как меняются степени окисления и куда «уходят» электроны, а электролиз показывает принудительное получение веществ электрическим током. Эти знания дают понимание процессов и позволяют рассчитывать результаты.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2026-05-13T13:37:15Z</dcterms:created>
  <dcterms:modified xsi:type="dcterms:W3CDTF">2026-05-13T13:37:15Z</dcterms:modified>
</cp:coreProperties>
</file>