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особая форма глагола в русском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точность действия и признак предмета.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 уроках русского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увидеть связь между глаголом и прилагательным. Оно важно для грамотного письма, точного разбора слов и построения выразительных предложений.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причастие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не вообще, а через действие. Поэтому слова вроде «читающий» или «написанное» сразу показывают, что с предметом что-то происходит.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связан с процессом, временем и результатом действия. Причастие отвечает на вопросы какой? какая? какое? какие? и уточняет значение существительного.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причастие позволяет сказать короче и точнее, чем сложное предложение. Вместо длинного объяснения можно использовать одно ёмкое слово с нужным смыслом.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причастия и прилагательного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причастие похоже на прилагательное и чем оно отличается от него.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внешне похоже на прилагательное, но сохраняет связь с глаголом и действием.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тема «Причастие»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предмет, над которым действие совершается. Например: решённая задача, прочитанная книга. Важно не действие предмета, а его результат.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показывают предмет, который сам выполняет действие. Например: бегущий мальчик, играющая девочка. Здесь важно, кто действует.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 страдательные причастия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формы причастий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 помогает понять, когда совершается действие, связанное с предметом, и от какого глагола образовано причастие.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причастий выделяют две основные временные формы, а их образование зависит от вида глагола.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раздел о причастиях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150" y="3092350"/>
            <a:ext cx="155250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05494"/>
            <a:ext cx="193800" cy="172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причастия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настоящего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от основы глагола несовершенного вида с суффиксами -ущ-, -ющ-, -ащ-, -ящ-. Они называют действующее лицо или предмет.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прошедшего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формы характерны суффиксы -вш- и -ш-. Они показывают действие, которое уже произошло, и сохраняют связь с глаголом.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прошедшего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используются суффиксы -енн-, -нн-, -т-. Такая форма часто передаёт результат уже завершённого действия.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зависит от вида, времени и залога. Поэтому при образовании причастия важно сначала определить грамматические признаки глагола.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настоящего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образуются с суффиксами -ем- и -им-. Они обозначают предмет, который испытывает действие со стороны другого лица.
</a:t>
            </a:r>
            <a:endParaRPr lang="en-US" sz="8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причастия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глагола перейти к правильной форме причастия.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причастий по грамматическим признакам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так же, как прилагательные: по родам, числам и падежам. Поэтому они согласуются с существительным в словосочетании.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это видно на примерах: прочитанная книга, прочитанное письмо, прочитанные страницы. Форма причастия меняется вместе с главным словом.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не склоняются: задача решена, письмо написано, окно открыто. Это важно учитывать при разборе предложения и правописании.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и 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вид причастия, его суффикс и пример формы.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определить форму причастия и правильно написать слово.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правила образования причастий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объединяет причастие и зависимые слова, поэтому точнее называет признак предмета: быстро читающий книгу мальчик, дом, построенный в прошлом году.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делает описание более ёмким и выразительным. Если он стоит после определяемого слова, обычно ставятся запятые, чтобы отделить его в предложении.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причастный оборот и поставить запятые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признакам причастия, зависимых слов и месту оборота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 и нн в причастиях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не только от звучания, но и от грамматической формы слова: полная или краткая, а также от того, является ли слово причастием.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полных страдательных причастиях прошедшего времени чаще пишется нн, а в кратких формах — одна н; определение формы помогает избежать 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русского языка, 6 класс; дата не требуется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орфографические трудности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-енн- и -ённ- путают чаще всего, потому что выбор буквы связан не только со звучанием, но и с тем, образовано ли слово от глагола с зависимым значением.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варёный — сваренный показывает разницу между отглагольным прилагательным и причастием: важны способ образования и наличие признака по действию.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крашеный и покрашенный различается значение: первое называет постоянный признак предмета, второе — результат действия, выполненного над предметом.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находить зависимые слова, определять форму и задавать вопрос от существительного. Тогда правописание становится понятнее и проверяемее.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 тексте и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причастия помогают передать признак через действие и сделать фразу короче. Вместо длинного пояснения можно использовать одно точное слово.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научных, учебных и инструктивных текстах причастия особенно удобны, потому что позволяют строить связные и ясные предложения без лишних повторов.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они создают зрительный образ и добавляют выразительность, но не перегружают текст. Благодаря этому описание остаётся живым и понятным.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причастий в разных стилях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заметны там, где важны точность формулировки и компактность мысли: в правилах, описаниях, сообщениях и объяснениях.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книжнее стиль, тем чаще используются причастия; в разговорной речи их меньше, потому что там обычно выбирают более простые конструкции.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 признакам функциональных стилей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причастия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причастие чаще всего выполняет роль определения и относится к существительному, уточняя его признак: выполненное задание, прочитанная книга.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входит в состав сказуемого и сообщает о состоянии предмета: окно открыто, письмо написано, задача решена.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роль слова, нужно посмотреть на его форму и задать вопрос от главного слова. Это помогает не перепутать определение и сказуемое.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нужен при разборе предложения: от него зависит, как объяснить строение фразы и пунктуацию в ней.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план разбора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синтаксическую роль и разбирают суффикс, орфограммы и написание н или нн. Такой порядок помогает не упустить ни одну важную особенность слова.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определить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 начальную форму причастия и его глагольные признаки: вид, время и залог. Затем определяют, полная это форма или краткая, а также род, число и падеж.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распознавания причастия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признаки причастия и быстрее находите его в тексте.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прилагательного, связано с действием и может иметь зависимые слова, перед нами причастие.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причастия по школьному курсу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говорить точнее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делает речь более точной и выразительной, соединяя свойства глагола и прилагательного. Оно помогает кратко описывать предмет, правильно строить предложения и уверенно выполнять языковые задания.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2026-05-23T08:50:36Z</dcterms:created>
  <dcterms:modified xsi:type="dcterms:W3CDTF">2026-05-23T08:50:36Z</dcterms:modified>
</cp:coreProperties>
</file>