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корня в составе слов разных частей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связывает слова в одну большую смысловую семью.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Вспоминаем части слова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знаем, что слово можно разобрать по составу: окончание связывает его с другими словами, приставка и суффикс помогают образовывать новые, а корень хранит общий смысл.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корень слова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главная часть слова, в которой живёт общий смысл всех родственных слов. Именно он помогает узнать, о чём говорит слово.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лес, лесной, лесок, перелесок общая часть лес- показывает связь с лесом. Слова похожи не случайно: их объединяет одна смысловая основа.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корня слово теряет свою главную смысловую опору. Остальные части могут меняться, а корень остаётся тем, что делает слова родственными.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Слова-родственники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собирает вокруг себя целую семью слов. Например, в словах сад, садик, садовый, посадить слышится общий смысл, связанный с садом.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слов вокруг одного корня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дерева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семью удобно представить как дерево. Корень находится внизу и держит всё вместе, а слова-родственники будто тянутся вверх, как веточки.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 существительных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существительных корень часто называет предмет. В словах дом, домик, домовёнок общий корень дом- помогает сразу почувствовать, о чём идёт речь.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может указывать и на место. В словах лес, лесник, лесок корень лес- объединяет слова одной темы и делает их узнаваемыми.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корень связан с явлением или большой группой предметов. Он помогает увидеть, что слова относятся к одной общей картинке, а не случайно похожи.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 прилагательных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прилагательных корень помогает назвать признак предмета. По нему можно понять, с чем связан этот признак: с лесом, водой, камнем или зимой.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лесной, водяной, каменный, зимний общая часть слова подсказывает его смысл. Прилагательные не называют предмет, а рассказывают о его признаке.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лесной и лесок относятся к разным частям речи, но у них может быть один корень лес-. Значит, их смысл связан между собой.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 глаголах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глаголах корень чаще всего связан с действием. Он помогает понять, что именно делает предмет или человек, даже если слово изменилось.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бежать, бегать, забегать, побежать корень бег- или беж- показывает одно и то же движение. Смысл действия остаётся узнаваемым.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корень помогает увидеть, что глаголы могут быть разными по форме, но оставаться родными по смыслу.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лететь, улететь, прилететь корень лет- указывает на движение в воздухе. Меняются приставки, но основа действия сохраняется.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корень в слове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не путаться и находить общую смысловую часть.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родственных словах буквы в корне меняются. Это не мешает словам оставаться родственными: важнее общий смысл и одна смысловая основа.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«Корень слова»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чередования букв показывают, что корень может немного меняться, но смысл остаётся общим.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в словах разных частей речи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разных ролях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свет называет предмет, светлый — признак, а светить — действие. Все они связаны одним корнем свет-, поэтому легко узнаются как члены одной семьи. У каждого слова своя работа, но смысловая ниточка остаётся общей.
</a:t>
            </a:r>
            <a:endParaRPr lang="en-US" sz="915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подсказка спрятана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подсветка корень тот же, что и в словах свет, светлый, светить. Приставка под- и суффикс -к- помогают образовать новое слово, а корень подсказывает, что речь идёт о свете, а не о чём-то другом.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семья — много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разные слова и удивляется: почему они похожи? Ответ прячется в корне. Он как маленький семейный знак, который помогает словам разных частей речи держаться вместе и не терять общий смысл.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и родственные слова — не одно и то же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ещё не делает слова родственниками: главное — общий смысл. Если слова лишь «одеты» похоже, но говорят о разном, корень здесь не помощник.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родственных слов одна смысловая основа и один корень. Они могут быть разными по форме и по роли в предложении, но в их значении остаётся общая тема.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лук — овощ и лук — оружие звучат одинаково, но обозначают разные предметы. Значит, это не одна семья слов, а два разных слова.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не только на буквы, но и на смысл. Корень должен связывать слова по значению, а не просто по внешнему сходству.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приставка, суффикс и окончание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корнем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впереди корня и помогает слову поменять значение: показать движение, направление, начало действия или его завершение.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добавляется после корня и часто помогает образовать новое слово. Он делает слово короче, ласковее или называет предмет и признак.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 и помогает словам дружить в предложении. А корень остаётся главным: именно он хранит общий смысл всей семьи слов.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корень помогает понять новое слово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знаком корень, догадаться о значении становится проще. Он как маленький фонарик: подсвечивает знакомую часть и помогает понять, о чём идёт речь.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водопад, водичка и водный напоминают о воде, а грибник и грибной — о грибах. Так корень подсказывает смысл даже нового, незнакомого слова.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 словах о природе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корнем лес- связаны слова лес, лесной, лесник и перелесок. Все они напоминают о лесной теме, даже если одно слово называет место, а другое — человека.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корнем снег- образуются снег, снежок, снеговик и заснеженный. Здесь общий смысл легко узнать: все слова так или иначе говорят о снеге и зиме.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корнем гор- встречаются гора, горный и пригорок. Слова отличаются по значению, но сохраняют общую природную основу, которая помогает увидеть их родство.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5458" y="1986438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298" y="2004838"/>
            <a:ext cx="398700" cy="354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 словах о людях и профессиях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учить, ученик и учитель корень уч- помогает увидеть одну большую тему — учёбу, знания и школьную жизнь.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старание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труд, трудиться и трудолюбивый корень труд- напоминает о работе, усилиях и привычке делать дело старательно и аккуратно.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лечить, врач и лечебный слова связаны со здоровьем и заботой о человеке. Тут корень помогает узнать важную жизненную тему.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родственные ли это слова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ищут общий смысл, затем проверяют общую часть и только после этого делают вывод о родстве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с корнем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подбирать родственные слова к одному корню: вода, водный, водичка; мир, мирный, помирить; свет, светлый, светить. Так слово сразу видно целой семьёй.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выделять корень цветом, чтобы он стал заметнее, как яркий маячок. Это помогает не путать его с приставкой, суффиксом и окончанием.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и короткие задания-соревнования: кто быстрее найдёт общую часть, кто назовёт больше родственных слов. Учиться так веселее, а язык запоминается лучше.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выделении корня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смотреть только на похожие буквы и забывать про смысл. Но одинаковые буквы ещё не делают слова родственниками, если тема у них разная.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корень с приставкой или суффиксом. Например, в слове подводный корень вод-, а под- — приставка, -ный — суффикс. Помогает проверка по смыслу.
</a:t>
            </a:r>
            <a:endParaRPr lang="en-US" sz="96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уверенно находить корень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подобрать несколько родственных слов. Когда рядом есть целая семья, общая часть становится заметнее, будто выходит на свет из-за кустов.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следует найти повторяющуюся часть во всех словах. Если она сохраняется и в звучании, и в значении, это хороший кандидат на корень.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действий делает разбор спокойным и точным. Получается маленькое языковое расследование, где корень всегда оставляет подсказку.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проверить общий смысл: слова должны быть связаны одной темой. Если смысл расходится, похожая часть может оказаться случайной.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главный смысловой помощник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собирает слова в одну семью и помогает узнавать их смысл. Когда ученики умеют его находить, разбор слов становится понятным, а русский язык — ещё интереснее.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2026-05-21T22:28:44Z</dcterms:created>
  <dcterms:modified xsi:type="dcterms:W3CDTF">2026-05-21T22:28:44Z</dcterms:modified>
</cp:coreProperties>
</file>