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пола и сцепленное с полом наследование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хромосомы определяют пол и наследственные признаки?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помогает понять наследственность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половых хромосом показывает, как кариотип влияет на развитие организма и распределение признаков в родословных. На этих закономерностях основаны объяснение дальтонизма, гемофилии и других наследственных состояний, важных для медицины и генетического консультирования.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человека и состав половых хромосом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набор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46 хромосом: 44 аутосомы и 2 половые. Именно 23-я пара определяет биологические различия, связанные с полом, и особенности наследования некоторых признаков.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варианта кариотипа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женский кариотип обозначают как XX, а мужской — как XY. Это базовое различие лежит в основе большинства схем наследования, связанных с половыми хромосомами.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X и Y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X-хромосома крупнее и содержит больше генов, чем Y-хромосома. Поэтому признаки, локализованные на X, встречаются чаще и проявляются иначе, чем аутосомные признаки.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 расположен на X-хромосоме, у мужчин он представлен единственной копией. Из-за этого рецессивные варианты здесь чаще сразу становятся заметны в фенотипе.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определяется биологический пол эмбриона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Y-хромосомы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Y-хромосомы запускает мужской путь развития, потому что именно она несет ключевой регуляторный участок, который включает дальнейшие этапы формирования пола.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SRY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SRY действует как пусковой сигнал для развития семенников. Он не создает мужской фенотип сам по себе, а включает целый каскад других генов.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без Y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Y-хромосомы и SRY нет, эмбрион развивается по женскому пути. В этом случае формирование половых признаков идет без запуска мужской программы.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биологический пол зависит не только от набора хромосом, но и от точной работы генов-регуляторов, которые направляют раннее эмбриональное развитие.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полового развития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событий от оплодотворения до формирования половых органов.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X-сцепленные признаки проявляются по-разному у мужчин и женщин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741326" y="1106812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X у мужчин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мужчины только одна X-хромосома, поэтому любая рецессивная мутация на ней не имеет второй нормальной копии, которая могла бы скрыть ее эффект.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41326" y="24068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X у женщин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женщины две X-хромосомы, и нормальный аллель на одной из них часто компенсирует мутантный вариант на другой. Поэтому клинические проявления возникают реже.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41326" y="37069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Носительство и риск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нередко становятся носительницами, не имея выраженных симптомов. Однако они могут передать мутантный аллель детям, что особенно важно для анализа родословных.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X-сцепленного и Y-сцепленного наследования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положение гена в половой хромосоме меняет путь передачи признака и его распределение в семье.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X-сцепленные признаки часто затрагивают обоих полов по-разному, а Y-сцепленные сохраняются только в мужской линии.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генетики пола и закономерностей наследования, изучаемых в курсе биологии.
</a:t>
            </a:r>
            <a:endParaRPr lang="en-US" sz="8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как классический пример X-сцепленного наследования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Болезнь, заметная в 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стала одним из самых известных примеров наследования, связанного с полом. Ее изучение особенно продвинулось после наблюдений в европейских королевских династиях XIX–XX веков, где болезнь прослеживалась через несколько поколений.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кровь не свертывается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A и гемофилия B связаны с мутациями генов на X-хромосоме. Из-за нарушения факторов свертывания кровь останавливается медленнее, а даже небольшие травмы могут приводить к длительным кровотечениям.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чаще болеют мальчики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мальчиков единственная X-хромосома, поэтому мутантный аллель сразу проявляется. Женщины чаще остаются носительницами и могут передать мутацию детям, не имея выраженных признаков заболевания.
</a:t>
            </a:r>
            <a:endParaRPr lang="en-US" sz="12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некоторых X-сцепленных признаков у мужчин и женщин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именно относительную распространенность: для всех трех признаков у мужчин риск выше из-за наличия единственной X-хромосомы.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резко различается мышечная дистрофия Дюшенна; гемофилия и дальтонизм также устойчиво чаще встречаются у мужчин.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сравнение, основанное на общеизвестных закономерностях X-сцепленного наследования; не является эпидемиологической статистикой.
</a:t>
            </a:r>
            <a:endParaRPr lang="en-US" sz="7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передачи X-сцепленного рецессивного признака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Больной отец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Мужчина с X-сцепленным рецессивным признаком передает свою X-хромосому всем дочерям, но сыновьям передает Y-хромосому. Поэтому сыновья не наследуют от него этот аллель напрямую.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Появление признака у сыновей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мутантная X-хромосома попадает к сыну, рецессивный аллель сразу проявляется. Именно поэтому заболевание чаще обнаруживается у мальчиков в следующем поколении.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Носительница-мать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Женщина-носительница обычно не болеет, но может передать мутантный аллель части детей. Вероятность передачи каждому ребенку составляет примерно 50%.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Пропуск поколения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родословной признак нередко «перескакивает» через поколение: он может не проявляться у носительницы, но затем снова появиться у ее сыновей или внуков.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X-сцепленное доминантное наследование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Доминирующий аллель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доминантная мутация расположена на X-хромосоме, признак проявляется уже при одной копии аллеля. Поэтому заболевание или особенность могут встречаться у обоих полов.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от отца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Больной отец передает свою X-хромосому всем дочерям, но не сыновьям, поскольку сын получает от него Y-хромосому. Такой рисунок особенно заметен в родословных.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от матери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Гетерозиготная мать может передать доминантный мутантный аллель как дочерям, так и сыновьям. Вероятность проявления признака у каждого ребенка зависит от конкретного генотипа.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нарушений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X-сцепленным доминантным состояниям относят некоторые формы гипофосфатемического рахита и синдром Ретта, связанный с мутациями гена MECP2. Их наследование помогает точно анализировать семейные случаи.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633172"/>
            <a:ext cx="4405200" cy="2066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заболевания, связанные с X-хромосомой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наиболее известных X-сцепленных заболеваний по типу наследования, основному проявлению и типичной группе риска.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X-сцепленных болезней имеют рецессивный тип и чаще проявляются у мужчин, тогда как доминантные нарушения могут затрагивать оба пола, но по-разному.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генетики; обобщение по типичным X-сцепленным заболеваниям.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25" y="1782800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75" y="1782800"/>
            <a:ext cx="3223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мужская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Y-хромосомы передаются исключительно от отца к сыну, поэтому признак не появляется у женщин и не переходит через дочерей. Такой тип наследования легко узнается по родословной.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число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Y-хромосоме сравнительно мало генов, но часть из них необходима для формирования мужского пола и нормального развития сперматозоидов. Поэтому даже редкие мутации могут иметь заметные последствия.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фертильность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Y-сцепленных генах способны нарушать сперматогенез и снижать фертильность. В некоторых случаях они также влияют на формирование мужских половых признаков и помогают уточнять причины бесплодия.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Y-сцепленного наследования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генотип превращается в фенотип при сцеплении с полом
</a:t>
            </a:r>
            <a:endParaRPr lang="en-US" sz="2207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хромосомный набор, тип аллеля и направление передачи определяют проявление признака.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Компенсация дозы генов у женщин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70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Тельце Барра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двух X-хромосом в клетках женского организма инактивируется и превращается в тельце Барра. Это снижает избыток генетической информации и выравнивает дозу генов между XX и XY.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62926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запуск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Инактивация происходит на ранних этапах эмбрионального развития, когда ткани еще только формируются. Поэтому разные клетки могут «выбирать» разные X-хромосомы, создавая биологическую мозаичность.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6415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выраженность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носительниц X-сцепленных мутаций проявления иногда бывают неодинаковыми в разных участках тела. Это связано с тем, какая X-хромосома оказалась активной в конкретной клеточной линии.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мужчины чаще болеют X-рецессивными заболеваниями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риск возрастает из-за отсутствия второй X-хромосомы и частой передачи мутации через внешне здоровых носительниц.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мужчин рецессивный аллель на X сразу проявляется, тогда как у женщин он нередко маскируется. Поэтому в родословных болезнь чаще видна у сыновей.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механизмам X-рецессивного наследования; без числовой статистики.
</a:t>
            </a:r>
            <a:endParaRPr lang="en-US" sz="7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полового развития: генетические причины и варианты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числа половых хромосом может менять развитие организма. При кариотипах XXY и X0 формируются синдромы, связанные с нарушением функции половых желез и репродуктивной системы.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гена SRY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наличии Y-хромосомы развитие может отклоняться от типичного пути, если ген SRY поврежден или не работает. Тогда не запускается нормальная программа формирования семенников.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Нечувствительность к андрогенам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кариотип остается XY, но ткани не отвечают на мужские гормоны из-за дефекта рецепторов андрогенов. Внешний фенотип в таком случае может быть женским.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Несоответствие генотипа и фенотипа
</a:t>
            </a:r>
            <a:pPr algn="l" indent="0" marL="0">
              <a:lnSpc>
                <a:spcPct val="115000"/>
              </a:lnSpc>
              <a:buNone/>
            </a:pPr>
            <a:r>
              <a:rPr lang="en-US" sz="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пол определяется не только набором хромосом, но и работой генов, гормонов и рецепторов. Именно поэтому один кариотип не всегда предсказывает фенотип полностью.
</a:t>
            </a:r>
            <a:endParaRPr lang="en-US" sz="10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13978"/>
            <a:ext cx="4865100" cy="16383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нарушений полового развития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наиболее известных вариантов нарушений по кариотипу, основным признакам и особенностям развития.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набор половых хромосом не гарантирует типичное развитие: важны не только кариотип, но и чувствительность тканей к гормонам и работа ключевых генов.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генетики человека; типичные клинические характеристики синдромов.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75" y="1251560"/>
            <a:ext cx="336600" cy="269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625" y="123815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925" y="3001300"/>
            <a:ext cx="296100" cy="296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родословных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Родословные помогают выявлять скрытых носителей X-сцепленных мутаций и оценивать риск рождения больного ребенка. Это особенно важно в семьях с повторяющимися случаями наследственных заболеваний.
</a:t>
            </a:r>
            <a:endParaRPr lang="en-US" sz="1337" dirty="0"/>
          </a:p>
        </p:txBody>
      </p:sp>
      <p:sp>
        <p:nvSpPr>
          <p:cNvPr id="11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тесты уточняют диагноз при гемофилии, мышечной дистрофии Дюшенна и нарушениях полового развития. Они позволяют подтвердить причину симптомов, когда клиническая картина еще неясна.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выявление наследственных нарушений помогает заранее подобрать тактику наблюдения, предупредить осложнения и сделать медико-генетический прогноз более точным и полезным для семьи.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генетики пола для медицины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и особенности наследования определяются не только набором хромосом, но и работой ключевых генов. Знание этих закономерностей помогает читать родословные, понимать причины наследственных болезней и объяснять различия между полами.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2026-06-02T02:15:16Z</dcterms:created>
  <dcterms:modified xsi:type="dcterms:W3CDTF">2026-06-02T02:15:16Z</dcterms:modified>
</cp:coreProperties>
</file>