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ключевые факты и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важный компонент живых организмов с разнообразными функциями.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науку о липидах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«липиды» появилось в XX веке, объединив жировые вещества. Их изучение началось с XIX века, раскрывая важность для живых организмов и здоровья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липидов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липиды включают триглицериды и воски, служащие главным образом энергетическим запасом и защитой.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липиды — фосфолипиды и гликолипиды, играют ключевую роль в строении клеточных мембран.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липидов, такие как стероиды и жирные кислоты, участвуют в регуляции обмена веществ и поддерживают жизненные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жирных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состоят из углеводородной цепи и карбоксильной группы. Они являются базой для построения многих липидов в организме.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жирные 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насыщенных жирных кислотах отсутствуют двойные связи, они обычно тверды при комнатной температуре и в изобилии содержатся в животных жирах.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Ненасыщенные жирные 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Ненасыщенные жирные кислоты имеют одну или несколько двойных связей. Они важны для здоровья и часто содержатся в растительных маслах и рыбе.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жирных кислот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Триглицериды: энергия и запасы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состоят из глицерина и трёх жирных кислот. Они служат основным способом хранения жиров в организме для будущего использования.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они расщепляются при недостатке глюкозы, обеспечивая энергией клетки и поддерживая жизненные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— каркас клеточных мембран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регулируют транспорт веществ внутрь и наружу клетки, обеспечивая её жизнедеятельность.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фундаментальной частью внутреннего устройства клеток всех живых организмов.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имеют гидрофильную голову и гидрофобный хвост, что позволяет формировать двойной слой в водной среде.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двойной слой образует прочную, но при этом гибкую структуру мембран, защищая содержимое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Стероиды: незаменимые биомолекулы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обладают четырёхкольцевой углеродной структурой, которая обеспечивает их уникальные функции в организме.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кортикостероиды и половые гормоны участвуют в регуляции обмена веществ и поддержании организма в равновесии.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играет важную роль в строении мембран и служит исходным веществом для синтеза гормонов и витамина D.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Воски: естественная защита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воски покрывают листья, уменьшая потерю воды и защищая от вредных микроорганизмов.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воски в составе кожного сала предотвращают попадание влаги и загрязнений, обеспечивая терморегуляцию и здоровье кожи.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 питании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суточная норма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получать 25-35% калорий из жиров, чтобы поддерживать активный рост и развитие организма.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насыщенных и ненасыщенных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насыщенных и ненасыщенных жирных кислот способствует здоровью сердца и мозга подростка.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липидов, источники и функции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липидов, продукты, где они встречаются, и их главные функции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источников липидов обеспечивает полноценное выполнение функций в организме.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жиров в продуктах питания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масла и сливочное масло лидируют по содержанию жиров, что важно учитывать при планировании рациона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жиров в маслах и орехах делает их эффективным источником энергии, в то время как молочные продукты содержат умеренное количество жиров.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биологических учебников,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липидов в организме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участвуют в терморегуляции, помогая сохранить тепло тела и поддерживать стабильную температуру в условиях окружающей среды.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липиды входят в состав клеточных мембран и способствуют усвоению жирорастворимых витаминов A, D, E и K, что важно для здоровья.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выступают в роли длительного энергетического резерва, обеспечивая организм топливом при необходимости продолжительного поддержания работы.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защитную роль, создавая амортизирующую прослойку вокруг внутренних органов, предотвращая повреждения от механических воздействий.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нервная система: миелиновые оболочки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нервных волокон состоит преимущественно из липидов, включая фосфолипиды и холестерин. Это обеспечивает быструю передачу нервных сигналов и защиту нейронов.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липидов или нарушения их метаболизма могут приводить к замедлению нервных импульсов и появлению неврологических проблем, особенно в подростковом возрасте.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гормональный баланс у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необходимы для синтеза половых гормонов и гормонов надпочечников, которые регулируют половое созревание и адаптацию к стрессам.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обмена жиров в подростковом возрасте влияют на развитие организма и общее состояние здоровья, поддерживая гармонию гормонального фона.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дефицит жиров может привести к задержке полового созревания и нарушениям нормальной работы эндокринной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главный источник энергии при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длительных тренировок и спортивных занятий организм использует жиры как важный энергетический ресурс. Это обеспечивает выносливость и поддерживает уровень энергии на высоком уровне.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жиров на восстановление и иммунитет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способствуют восстановлению мышечной ткани после нагрузки и поддерживают иммунитет. Однако избыток жира может снижать спортивную мотивацию и уровень физической подготовки.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липидов при физических нагрузках подростков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биосинтеза и транспортировки липидов в организме
</a:t>
            </a:r>
            <a:endParaRPr lang="en-US" sz="2058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этапов усвоения и использования липидов из питания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заболевания: риск для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пропорций между насыщенными и ненасыщенными жирами ухудшает обмен веществ и способствует развитию хронических болезней.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регулярные физические нагрузки, сбалансированное питание и ограничение фаст-фуда и трансжиров.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насыщенных жиров ведёт к накоплению атеросклеротических бляшек и повышению уровня холестерина в крови, увеличивая риск сердечно-сосудистых заболеваний.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вес и ожирение связаны с нарушением баланса жиров, что негативно сказывается на общем состоянии здоровья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и уход за кожей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применяются в кремах, бальзамах и мазях, обеспечивая увлажнение и защиту кожи от внешних воздействий. Питательные масла активно используются для укрепления волос и кожи головы.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 и его защита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Воски применяются для обработки обуви и мебели, защищая их от влаги и загрязнений. Свечи и мыло также изготавливаются с использованием восков, что улучшает их качество и долговечность.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липидов в быту и промышленности
</a:t>
            </a:r>
            <a:endParaRPr lang="en-US" sz="24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для роста и развития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поступление липидов необходимо для нормального функционирования мозга и формирования гормонального баланса в подростковом организме.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рыбы, орехов и растительных масел способствует улучшению памяти, концентрации и общего состояния здоровья.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трансжиров играет важную роль в профилактике сердечно-сосудистых заболеваний и поддержании оптимального энергетического 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основа здоровья и перспективы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жизненно важны для энергии, защиты и развития подростков. Их сбалансированное потребление улучшает здоровье и потенциал достижения новых научных открытий в медицине и питании.
</a:t>
            </a:r>
            <a:endParaRPr lang="en-US" sz="36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2026-05-08T03:57:49Z</dcterms:created>
  <dcterms:modified xsi:type="dcterms:W3CDTF">2026-05-08T03:57:49Z</dcterms:modified>
</cp:coreProperties>
</file>