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2. Let the music begin…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вокруг нас: учимся говорить о ней по-английски.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интервью и комментарии в соцсетях помогают школьникам слышать живой английский. Эта тема объединяет чтение, аудирование, говорение и новую лексику, связанную с любимой музыкой подростков.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английский язык каждый день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музыкальная лексика на английском языке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9" y="1342500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music, song, singer, band, concert и lyrics помогают назвать главные элементы музыкальной темы и легко встречаются в учебных заданиях по чтению и аудированию.
</a:t>
            </a:r>
            <a:endParaRPr lang="en-US" sz="1398" dirty="0"/>
          </a:p>
        </p:txBody>
      </p:sp>
      <p:sp>
        <p:nvSpPr>
          <p:cNvPr id="13" name="Text 3"/>
          <p:cNvSpPr txBox="1"/>
          <p:nvPr/>
        </p:nvSpPr>
        <p:spPr>
          <a:xfrm>
            <a:off x="337609" y="2378243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и ритм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beat, rhythm, melody, volume, tune и genre описывают не только песню, но и то, как она звучит для слушателя, создавая точную характеристику музыки.
</a:t>
            </a:r>
            <a:endParaRPr lang="en-US" sz="1398" dirty="0"/>
          </a:p>
        </p:txBody>
      </p:sp>
      <p:sp>
        <p:nvSpPr>
          <p:cNvPr id="14" name="Text 4"/>
          <p:cNvSpPr txBox="1"/>
          <p:nvPr/>
        </p:nvSpPr>
        <p:spPr>
          <a:xfrm>
            <a:off x="337609" y="3416968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 музыкой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запоминать выражения listen to music, play an instrument, write a song, sing along и perform on stage, потому что они часто нужны в устной речи.
</a:t>
            </a:r>
            <a:endParaRPr lang="en-US" sz="1398" dirty="0"/>
          </a:p>
        </p:txBody>
      </p:sp>
      <p:sp>
        <p:nvSpPr>
          <p:cNvPr id="15" name="Text 5"/>
          <p:cNvSpPr txBox="1"/>
          <p:nvPr/>
        </p:nvSpPr>
        <p:spPr>
          <a:xfrm>
            <a:off x="4243597" y="1340887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часто встречаются a catchy chorus, a loud beat, a slow melody и a live performance. Такие словосочетания помогают говорить о песне естественно и точно.
</a:t>
            </a:r>
            <a:endParaRPr lang="en-US" sz="1398" dirty="0"/>
          </a:p>
        </p:txBody>
      </p:sp>
      <p:sp>
        <p:nvSpPr>
          <p:cNvPr id="16" name="Text 6"/>
          <p:cNvSpPr txBox="1"/>
          <p:nvPr/>
        </p:nvSpPr>
        <p:spPr>
          <a:xfrm>
            <a:off x="4243597" y="2376631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обсуждения песен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помогает не только называть музыку, но и сравнивать исполнителей, описывать настроение трека и объяснять, почему песня нравится или не нравится.
</a:t>
            </a:r>
            <a:endParaRPr lang="en-US" sz="13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песня: от идеи до записи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55869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замысел
</a:t>
            </a:r>
            <a:pPr algn="l" indent="0" marL="0">
              <a:lnSpc>
                <a:spcPct val="100000"/>
              </a:lnSpc>
              <a:buNone/>
            </a:pPr>
            <a:r>
              <a:rPr lang="en-US" sz="6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начинается с идеи: автор решает, о чём будет песня, какой у неё характер и какое настроение она должна передавать слушателю.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2182804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текст и 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songwriter или composer пишет lyrics и подбирает melody. На этом этапе важно, чтобы слова и музыка звучали вместе естественно и запоминающе.
</a:t>
            </a:r>
            <a:endParaRPr lang="en-US" sz="1131" dirty="0"/>
          </a:p>
        </p:txBody>
      </p:sp>
      <p:sp>
        <p:nvSpPr>
          <p:cNvPr id="14" name="Text 4"/>
          <p:cNvSpPr txBox="1"/>
          <p:nvPr/>
        </p:nvSpPr>
        <p:spPr>
          <a:xfrm>
            <a:off x="3809763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репетиции
</a:t>
            </a:r>
            <a:pPr algn="l" indent="0" marL="0">
              <a:lnSpc>
                <a:spcPct val="100000"/>
              </a:lnSpc>
              <a:buNone/>
            </a:pPr>
            <a:r>
              <a:rPr lang="en-US" sz="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записью singer и musicians несколько раз репетируют материал. Это помогает отработать интонацию, темп, вступления и общую структуру песни.
</a:t>
            </a:r>
            <a:endParaRPr lang="en-US" sz="1114" dirty="0"/>
          </a:p>
        </p:txBody>
      </p:sp>
      <p:sp>
        <p:nvSpPr>
          <p:cNvPr id="15" name="Text 5"/>
          <p:cNvSpPr txBox="1"/>
          <p:nvPr/>
        </p:nvSpPr>
        <p:spPr>
          <a:xfrm>
            <a:off x="5436698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Проходит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студии recording делают с помощью producer и звукорежиссёра. Здесь особенно важны точность исполнения, качество звука и удачный баланс голосов и инструментов.
</a:t>
            </a:r>
            <a:endParaRPr lang="en-US" sz="1114" dirty="0"/>
          </a:p>
        </p:txBody>
      </p:sp>
      <p:sp>
        <p:nvSpPr>
          <p:cNvPr id="16" name="Text 6"/>
          <p:cNvSpPr txBox="1"/>
          <p:nvPr/>
        </p:nvSpPr>
        <p:spPr>
          <a:xfrm>
            <a:off x="7063633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выходит к слушателю
</a:t>
            </a:r>
            <a:pPr algn="l" indent="0" marL="0">
              <a:lnSpc>
                <a:spcPct val="100000"/>
              </a:lnSpc>
              <a:buNone/>
            </a:pPr>
            <a:r>
              <a:rPr lang="en-US" sz="6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монтажа и выпуска release песня становится доступной публике. Её могут услышать на радио, в приложениях и на концертах.
</a:t>
            </a:r>
            <a:endParaRPr lang="en-US" sz="120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6927" y="1479875"/>
            <a:ext cx="49242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жанры и их признаки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музыки можно определить по звучанию, инструментам и манере исполнения.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узнаются по характерным инструментам, темпу и способу исполнения, поэтому словарь помогает быстро описывать музыку на английском.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Unit 2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музыку энергичной или спокойной
</a:t>
            </a:r>
            <a:endParaRPr lang="en-US" sz="2869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Темп, громкость и ритм сильнее всего влияют на первое впечатление от песни. Эти признаки помогают подбирать точные английские прилагательные для описания музыки.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темп, громкий звук и сильный бит чаще связаны с энергией, а мягкое звучание — со спокойствием и мягким настроением.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признаков звучания для Unit 2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3250" y="1955332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9900" y="193657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26600" y="1936578"/>
            <a:ext cx="337500" cy="33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и способы их описания
</a:t>
            </a:r>
            <a:endParaRPr lang="en-US" sz="2438" dirty="0"/>
          </a:p>
        </p:txBody>
      </p:sp>
      <p:sp>
        <p:nvSpPr>
          <p:cNvPr id="15" name="Text 2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Piano and other keyboards help create soft, rich or dramatic sound. Such descriptions are useful when students compare a calm piece with a more emotional one.
</a:t>
            </a:r>
            <a:pPr algn="ctr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Клавишные
</a:t>
            </a:r>
            <a:endParaRPr lang="en-US" sz="1114" dirty="0"/>
          </a:p>
        </p:txBody>
      </p:sp>
      <p:sp>
        <p:nvSpPr>
          <p:cNvPr id="16" name="Text 3"/>
          <p:cNvSpPr txBox="1"/>
          <p:nvPr/>
        </p:nvSpPr>
        <p:spPr>
          <a:xfrm>
            <a:off x="3424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
</a:t>
            </a:r>
            <a:pPr algn="r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Гитара, скрипка и виолончель относятся к strings. Их часто описывают как instruments that sound bright, warm or expressive, depending on the melody and style.
</a:t>
            </a:r>
            <a:endParaRPr lang="en-US" sz="1536" dirty="0"/>
          </a:p>
        </p:txBody>
      </p:sp>
      <p:sp>
        <p:nvSpPr>
          <p:cNvPr id="17" name="Text 4"/>
          <p:cNvSpPr txBox="1"/>
          <p:nvPr/>
        </p:nvSpPr>
        <p:spPr>
          <a:xfrm>
            <a:off x="18826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 инструменты
</a:t>
            </a:r>
            <a:pPr algn="r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и труба входят в group wind instruments. В английском языке их звучание обычно называют clear, smooth or powerful, когда важно подчеркнуть тон и силу звука.
</a:t>
            </a:r>
            <a:endParaRPr lang="en-US" sz="1341" dirty="0"/>
          </a:p>
        </p:txBody>
      </p:sp>
      <p:sp>
        <p:nvSpPr>
          <p:cNvPr id="18" name="Text 5"/>
          <p:cNvSpPr txBox="1"/>
          <p:nvPr/>
        </p:nvSpPr>
        <p:spPr>
          <a:xfrm>
            <a:off x="54994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
</a:t>
            </a:r>
            <a:pPr algn="l" indent="0" marL="0">
              <a:lnSpc>
                <a:spcPct val="100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Drums and percussion make the rhythm stronger and more noticeable. They are often described as powerful, loud or energetic because they keep the music moving forward.
</a:t>
            </a:r>
            <a:endParaRPr lang="en-US" sz="1389" dirty="0"/>
          </a:p>
        </p:txBody>
      </p:sp>
      <p:sp>
        <p:nvSpPr>
          <p:cNvPr id="19" name="Text 6"/>
          <p:cNvSpPr txBox="1"/>
          <p:nvPr/>
        </p:nvSpPr>
        <p:spPr>
          <a:xfrm>
            <a:off x="62962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synthesizer belongs to electronic instruments and is common in modern pop music. It can create unusual sounds, so learners often describe it as modern, bright or digital.
</a:t>
            </a:r>
            <a:endParaRPr lang="en-US" sz="14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песни от автора к слушателю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музыкальная идея превращается в готовую запись и выступление.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591" y="1258598"/>
            <a:ext cx="2373909" cy="2178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5044" y="1258598"/>
            <a:ext cx="2373909" cy="2178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9494" y="1258598"/>
            <a:ext cx="2373909" cy="21782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 фильмах, играх и рекламе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фильм звучит сильнее слов
</a:t>
            </a:r>
            <a:pPr algn="ctr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кино музыка помогает зрителю почувствовать напряжение, радость или тревогу ещё до того, как герои что-то скажут. Soundtrack и background music создают атмосферу сцены и делают кадры более выразительными. Даже короткая theme song может стать узнаваемой частью фильма.
</a:t>
            </a:r>
            <a:endParaRPr lang="en-US" sz="1051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который ведёт игру
</a:t>
            </a:r>
            <a:pPr algn="ctr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компьютерных играх sound effects и музыкальный фон помогают понять, что происходит на экране. Быстрый ритм поддерживает действие, а спокойная музыка помогает сосредоточиться на задании. Когда звук совпадает с игрой, впечатление становится более ярким и запоминающимся.
</a:t>
            </a:r>
            <a:endParaRPr lang="en-US" sz="1051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реклама остаётся в 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5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рекламе короткая мелодия или повторяющийся slogan легко прилипают к памяти. Музыка делает бренд более узнаваемым и помогает быстро привлечь внимание. Даже несколько секунд sound design могут изменить настроение ролика и заставить зрителя его вспомнить.
</a:t>
            </a:r>
            <a:endParaRPr lang="en-US" sz="10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музыка связана с памятью и вниманием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9383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мелодии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слышим знакомую песню, мозг быстрее узнаёт ритм и слова. Поэтому мелодия может помочь вспомнить событие, человека или даже нужную фразу на английском языке.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2815034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 повторение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beat облегчает запоминание: фразы звучат как узор, который легче удержать в памяти. Именно поэтому припевы и рифмы часто остаются в голове надолго.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970685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песни помогают по-разному сосредоточиться: одна бодрит, другая успокаивает. Подростки часто включают музыку после уроков, чтобы снять напряжение и настроиться на домашние задания.
</a:t>
            </a:r>
            <a:endParaRPr lang="en-US" sz="1617" dirty="0"/>
          </a:p>
        </p:txBody>
      </p:sp>
      <p:sp>
        <p:nvSpPr>
          <p:cNvPr id="13" name="Text 5"/>
          <p:cNvSpPr txBox="1"/>
          <p:nvPr/>
        </p:nvSpPr>
        <p:spPr>
          <a:xfrm>
            <a:off x="7126336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учёбы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может стать удобным фоном для повторения слов и чтения, если она не слишком громкая. Главное — выбирать такой звук, который не отвлекает от задачи.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выступление и студийная запись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форматов показывает, как один и тот же song может звучать по-разному на сцене и в студии.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 передаёт эмоции и реакцию публики, а студийная запись даёт больше контроля над качеством звучания.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раздела Unit 2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0848" y="1226200"/>
            <a:ext cx="3096353" cy="302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исполнители и композиторы в мировой музыке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Моцарт, Бетховен и Чайковский часто приводятся как примеры композиторов, чьи произведения стали частью мировой музыкальной культуры и регулярно упоминаются в англоязычных учебных текстах.
</a:t>
            </a:r>
            <a:endParaRPr lang="en-US" sz="1188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популярная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Beatles, Michael Jackson, Beyoncé и Taylor Swift показывают, как английский язык связан с разными эпохами поп-музыки. Их имена часто встречаются в интервью, статьях и заданиях по чтению.
</a:t>
            </a:r>
            <a:endParaRPr lang="en-US" sz="1172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стили — разные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исполнители связаны с classical и musical theatre, другие — с pop, rock или R&amp;B. Это помогает ученикам видеть, что английская лексика описывает не только людей, но и стиль исполнения.
</a:t>
            </a:r>
            <a:endParaRPr lang="en-US" sz="1172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 часть общего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известных имён из разных стран показывает: музыка легко пересекает границы, а английский служит удобным языком для обсуждения жанров, песен и творческих достижений.
</a:t>
            </a:r>
            <a:endParaRPr lang="en-US" sz="11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школьники слушают музыку сегодня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всё чаще сопровождает повседневные дела: уроки, дорогу в школу и прогулки. Важную роль играют приложения и плейлисты.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и наушники лидируют, потому что дают быстрый доступ к streaming services в любом месте и в любое время.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раздела Unit 2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507" y="1171525"/>
            <a:ext cx="2464785" cy="195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5532" y="1171650"/>
            <a:ext cx="2464785" cy="195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разных стран и культур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Англии и 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англоязычных странах особенно известны rock, pop, country, musical theatre и modern folk. Эти жанры часто звучат на больших сценах, в школьных постановках и на радио. По костюмам, инструментам и манере исполнения легко узнать культурный контекст.
</a:t>
            </a:r>
            <a:endParaRPr lang="en-US" sz="1139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народов мира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Flamenco ассоциируется с ярким ритмом и танцем, African drumming — с мощными барабанами, Indian melodies — с особой мелодичностью. Такие традиции показывают, что музыка хранит историю народа и передаёт её без перевода.
</a:t>
            </a:r>
            <a:endParaRPr lang="en-US" sz="1161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пространство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Russian folk songs, как и музыка других стран, легко узнаются по интонации и инструментам. Когда подростки слушают разные традиции рядом, они лучше понимают, что музыка помогает людям говорить друг с другом даже без общих слов.
</a:t>
            </a:r>
            <a:endParaRPr lang="en-US" sz="11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уважительного и безопасного прослушивания музыки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слушать музыку удобно, безопасно и с уважением к другим людям.
</a:t>
            </a:r>
            <a:endParaRPr lang="en-US" sz="260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 музыкальной сфере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 исполнитель
</a:t>
            </a:r>
            <a:pPr algn="l" indent="0" marL="0">
              <a:lnSpc>
                <a:spcPct val="100000"/>
              </a:lnSpc>
              <a:buNone/>
            </a:pPr>
            <a:r>
              <a:rPr lang="en-US" sz="6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Songwriter и composer создают музыку и текст, а performer воплощает их на сцене или в записи. Эти профессии показывают, что песня начинается с идеи и становится произведением только после исполнения.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 качество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5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Sound engineer и producer отвечают за запись, обработку и итоговое звучание. Именно они помогают сделать трек чистым, сбалансированным и готовым для слушателя, радио или streaming services.
</a:t>
            </a:r>
            <a:endParaRPr lang="en-US" sz="1126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руководство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5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Conductor управляет оркестром, задаёт темп и помогает музыкантам играть вместе точно и выразительно. Эта работа особенно важна в классической музыке и больших сценических постановках.
</a:t>
            </a:r>
            <a:endParaRPr lang="en-US" sz="1112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 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5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Music teacher, DJ и producer работают по-разному, но каждый влияет на результат. Учитель помогает ученикам, DJ подбирает музыку для публики, а producer соединяет все элементы проекта.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разговора о музыке на английском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точнее описывать песню, её звучание и то, как она воспринимается слушателем.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музыкальные термины помогают говорить о песнях ясно, сравнивать исполнителей и понимать задания на английском языке.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раздела Unit 2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вызывает музыка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песня может звучать радостно, но одновременно вызывать воспоминания или лёгкую грусть. Личный опыт делает восприятие музыки особенно сильным.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музыка вызывает смешанные эмоции, потому что слушатель связывает её с событиями, местами и людьми.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раздела Unit 2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Мини-проект по теме музыки на английском языке
</a:t>
            </a:r>
            <a:endParaRPr lang="en-US" sz="2903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тему
</a:t>
            </a:r>
            <a:pPr algn="l" indent="0" marL="0">
              <a:lnSpc>
                <a:spcPct val="100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формат проекта: любимые песни класса, короткий рассказ об исполнителе или подборку музыки для школьного события. Тема должна быть понятной и интересной всей группе.
</a:t>
            </a:r>
            <a:endParaRPr lang="en-US" sz="1403" dirty="0"/>
          </a:p>
        </p:txBody>
      </p:sp>
      <p:sp>
        <p:nvSpPr>
          <p:cNvPr id="12" name="Text 3"/>
          <p:cNvSpPr txBox="1"/>
          <p:nvPr/>
        </p:nvSpPr>
        <p:spPr>
          <a:xfrm>
            <a:off x="3549567" y="1342450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Соберите информацию
</a:t>
            </a:r>
            <a:pPr algn="l" indent="0" marL="0">
              <a:lnSpc>
                <a:spcPct val="100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трека укажите название, жанр, исполнителя, страну, инструменты, настроение и причину выбора. Так проект станет не просто списком, а осмысленной презентацией.
</a:t>
            </a:r>
            <a:endParaRPr lang="en-US" sz="1501" dirty="0"/>
          </a:p>
        </p:txBody>
      </p:sp>
      <p:sp>
        <p:nvSpPr>
          <p:cNvPr id="13" name="Text 4"/>
          <p:cNvSpPr txBox="1"/>
          <p:nvPr/>
        </p:nvSpPr>
        <p:spPr>
          <a:xfrm>
            <a:off x="6443321" y="1342450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английские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7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короткие выражения мнения: I like this song because… It sounds… It is popular among… The lyrics are…. Они помогут говорить уверенно и просто.
</a:t>
            </a:r>
            <a:endParaRPr lang="en-US" sz="1478" dirty="0"/>
          </a:p>
        </p:txBody>
      </p:sp>
      <p:sp>
        <p:nvSpPr>
          <p:cNvPr id="14" name="Text 5"/>
          <p:cNvSpPr txBox="1"/>
          <p:nvPr/>
        </p:nvSpPr>
        <p:spPr>
          <a:xfrm>
            <a:off x="655825" y="2959025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Оформите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таблицу, постер или мини-презентацию с изображениями и короткими подписями. Важно, чтобы текст был аккуратным, а информация — понятной и логично расположенной.
</a:t>
            </a:r>
            <a:endParaRPr lang="en-US" sz="1501" dirty="0"/>
          </a:p>
        </p:txBody>
      </p:sp>
      <p:sp>
        <p:nvSpPr>
          <p:cNvPr id="15" name="Text 6"/>
          <p:cNvSpPr txBox="1"/>
          <p:nvPr/>
        </p:nvSpPr>
        <p:spPr>
          <a:xfrm>
            <a:off x="3549567" y="2959025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классу
</a:t>
            </a:r>
            <a:pPr algn="l" indent="0" marL="0">
              <a:lnSpc>
                <a:spcPct val="100000"/>
              </a:lnSpc>
              <a:buNone/>
            </a:pPr>
            <a:r>
              <a:rPr lang="en-US" sz="7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выступления говорите чётко, называйте свои предпочтения и отвечайте на вопросы одноклассников. Такой формат помогает соединить лексику темы с реальной речевой практикой.
</a:t>
            </a:r>
            <a:endParaRPr lang="en-US" sz="143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 язык общения и 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 показывает, что музыка помогает изучать английский, понимать культуру и выражать эмоции. Новые слова, любимые песни и живое обсуждение делают уроки ближе к реальной жизни.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2026-05-31T11:20:40Z</dcterms:created>
  <dcterms:modified xsi:type="dcterms:W3CDTF">2026-05-31T11:20:40Z</dcterms:modified>
</cp:coreProperties>
</file>