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 задачах встречаются каждый день — разберёмся, как считать без ошибок.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дробей: основные правила и способы вычислений
</a:t>
            </a:r>
            <a:endParaRPr lang="en-US" sz="228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началом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складывать и вычитать дроби, важно понимать роль числителя и знаменателя, помнить о равных дробях и уметь находить общий знаменатель. Эти знания помогают работать и с обычными, и со смешанными числами.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 с одинаковыми знаменателями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размер долей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совпадают, значит, дроби показывают части одного размера. Поэтому при сложении достаточно прибавить числители, а знаменатель оставить прежним: 3/8 + 2/8 = 5/8.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 меняется, когда дробей больше двух. Например, 1/6 + 2/6 + 1/6 = 4/6. После вычисления результат полезно сократить, чтобы записать его в более простом виде: 4/6 = 2/3.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работает только тогда, когда знаменатели действительно одинаковые. Если знаменатели разные, сначала нужно привести дроби к общему знаменателю, иначе ответ будет неверным.
</a:t>
            </a:r>
            <a:endParaRPr lang="en-US" sz="11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знаменатель не меняется при сложении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 сколько равных частей разделено целое. Если размер доли не меняется, то при сложении нельзя менять и знаменатель, иначе дробь начнёт означать другое число.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Складываются одинаковые доли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дробях 2/5 и 1/5 части одинаковые по размеру, поэтому вместе они дают 3/5. Меняется только количество таких частей, а не сама величина одной доли.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полосках, кругах или отрезках хорошо видно, что объединяются одинаковые части. Такая схема помогает запомнить правило: числители складывают, а знаменатель сохраняют.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и вычитания дробей как сравнение результатов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вычисления, но и то, как меняется величина результата в каждом примере.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удобнее общий знаменатель, тем легче сравнивать дроби и быстро видеть, где ответ больше или меньше.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математики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дробей с одинаковыми знаменателями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числители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одинаковые, вычитают только числители, а знаменатель оставляют без изменений. Например, 7/9 — 2/9 = 5/9, потому что вычитаются части одного и того же размера.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числители равны, результатом становится ноль: 4/11 — 4/11 = 0. Это удобно помнить при проверке: если вычитаем одинаковое количество одинаковых долей, ничего не остаётся.
</a:t>
            </a:r>
            <a:endParaRPr lang="en-US" sz="1077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сокращение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дробь часто нужно сократить. Так ответ становится короче и понятнее, например 6/10 можно записать как 3/5, если числитель и знаменатель делятся на одно и то же число.
</a:t>
            </a:r>
            <a:endParaRPr lang="en-US" sz="1084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перепутать уменьшаемое и вычитаемое. При вычитании дробей с одинаковыми знаменателями знак между ними не влияет на знаменатель, но определяет, каким будет числитель результата.
</a:t>
            </a:r>
            <a:endParaRPr lang="en-US" sz="10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сложения и вычитания дробей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дробей с одинаковыми и разными знаменателями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и наименьшее общее кратное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с разными знаменателями нельзя сразу складывать или вычитать, потому что их части имеют разный размер. Общий знаменатель делает доли одинаковыми и позволяет выполнять действие точно. После этого остаётся работать только с числителями, а запись результата становится понятной.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выбирают НОК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Наименьшее общее кратное обычно удобнее других общих знаменателей, потому что оно самое маленькое из подходящих чисел. Чем меньше знаменатель, тем проще считать и сокращать ответ. Для дробей 1/3 и ¼ таким числом будет 12.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на кратных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выписать кратные 3 и 4, можно увидеть общие числа: 12, 24, 36 и дальше. Первое из них — 12 — и есть наименьшее общее кратное. Именно поэтому его выбирают как общий знаменатель в большинстве школьных примеров.
</a:t>
            </a:r>
            <a:endParaRPr lang="en-US" sz="10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дробей к общему знаменателю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запись дробей после приведения к общему знаменателю и какой результат получается.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общему знаменателю делает дроби сравнимыми и помогает избежать ошибок при сложении и вычитании.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 с разными знаменателями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число, которое делится на оба знаменателя без остатка. Это создаёт одинаковые доли и позволяет перейти к точному вычислению.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Преобразовать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дробь записывают с новым знаменателем. При этом значение дроби не меняется, меняется только её вид.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Выполнить 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складывают только числители и записывают общий знаменатель. Например, ½ + 1/3 = 3/6 + 2/6 = 5/6.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складывать знаменатели между собой. Если результат выглядит слишком большим, стоит перепроверить приведение дробей и 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дробей с разными знаменателями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различаются, дроби сначала приводят к общему знаменателю. Только после этого можно вычитать числители, потому что сравниваются уже равные по размеру части одного целого.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¾ — 1/6 = 9/12 — 2/12 = 7/12. После преобразования действие становится таким же простым, как вычитание дробей с одинаковыми знаменателями.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сразу вычитать числители и знаменатели по отдельности. Если пропустить приведение к общему знаменателю, получится неверный ответ, даже когда само вычисление кажется коротким и понятным.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отрицательный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уменьшаемая дробь меньше вычитаемой, результат может быть отрицательным. В 8 классе чаще разбирают примеры с положительным ответом, чтобы закрепить базовый алгоритм без лишней сложности.
</a:t>
            </a:r>
            <a:endParaRPr lang="en-US" sz="10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действиях с дробями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самим действием, а с подготовкой дробей к вычислению и последующей проверкой результата.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внимание стоит уделять общему знаменателю и сокращению: именно эти шаги дают больше всего ошибок.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школьному курсу математики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10869" y="1845400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числа и их состав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показывает целую часть и дробную часть одновременно. Такая запись удобна, когда величина больше одной единицы, но меньше следующего целого значения.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считать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целую и дробную части часто рассматривают отдельно. Это помогает быстрее находить ответ и уменьшает риск ошибки, особенно в простых учебных примерах.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целому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дробная часть становится равной единице или больше, её переводят в целое число. Тогда запись ответа становится короче, понятнее и удобнее для дальнейших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смешанные числа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последовательном сложении целых и дробных частей с последующим приведением результата к удобному виду.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вычитать смешанные числа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действовать при переходе через единицу и как привести ответ к правильному виду.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величину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ответ должен быть больше каждого слагаемого, а при вычитании — меньше уменьшаемого. Такой быстрый взгляд сразу показывает, выглядит ли результат логично.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неожиданно большой или слишком маленький, стоит ещё раз проверить общий знаменатель, сокращение и арифметические действия. Ошибка часто скрывается именно в одном из этих шагов.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Полоски, отрезки или круговые схемы помогают увидеть, соответствует ли дробь реальной части целого. Такая проверка особенно полезна, когда нужно убедиться в смысле полученного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реальной жизни и практических задач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доли и измерения дроби показывают, сколько осталось, сколько использовано и как сложить части одной величины.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удобны для описания реальных величин: объёма, длины, времени и долей предметов. Во всех примерах помогает общий знаменатель.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задачи и учебные упражнения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приведения дробей к общему знаменателю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приведении к общему знаменателю меняется только запись дроби: величина остаётся той же, а доли становятся удобными для сравнения и вычислений.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дроби можно записывать по-разному, если они обозначают одну и ту же часть целого. Это не меняет значение числа.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для вычислений с дробями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оцените знаменатели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одинаковые, можно сразу работать с числителями. Если они разные, сначала нужно найти общий знаменатель и только потом выполнять действие.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Действуйте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Приведите дроби к равным долям, затем сложите или вычтите числители. Такой порядок помогает избежать путаницы и делает вычисления надёжными.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забывайте сокращать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ответа полезно проверить, можно ли сократить дробь. Более простая запись облегчает дальнейшие вычисления и делает результат аккуратнее.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числа разбирайте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отдельно работать с целой и дробной частью, а затем соединять результат. Этот способ особенно полезен в задачах с измерениями и временем.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смысл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число должно соответствовать условию задачи. Такая проверка помогает заметить ошибку раньше и лучше понимать, что означает найденная дробь.
</a:t>
            </a:r>
            <a:endParaRPr lang="en-US" sz="8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подчиняются понятным правилам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дробей становятся простыми, если помнить про одинаковый размер частей, общий знаменатель и проверку ответа. Эти навыки помогают уверенно решать задачи и в учёбе, и в 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2026-05-29T11:26:47Z</dcterms:created>
  <dcterms:modified xsi:type="dcterms:W3CDTF">2026-05-29T11:26:47Z</dcterms:modified>
</cp:coreProperties>
</file>