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от маленького поселения до хозяина Италии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поселения на Тибре к господству над Италией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до Рима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возвышения Рима Апеннинский полуостров был разделён между многими народами и городами. Плодородный Лаций, река Тибр и удобные переправы сделали эту землю особенно выгодной для торговли, защиты и роста поселения.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подчёркивала древность Рима и его особую судьбу в глазах жителей.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римская традиция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753 год до н. э.
</a:t>
            </a:r>
            <a:endParaRPr lang="en-US" sz="6441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считали началом истории своего города.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Рим на берегах Тибра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холмов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возник на холмах, и это давало естественную защиту от нападений. С высоты было легче наблюдать за окрестностями и контролировать подходы к городу.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Тибр обеспечивал воду, помогал перевозить товары и связывал Рим с другими поселениями. Рядом находились пастбища и поля, поэтому жители могли сочетать земледелие и скотоводство.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этрусков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этруски заметно повлияли на ранний Рим. От них римляне заимствовали некоторые строительные приёмы, религиозные обряды и знаки власти, которые укрепляли авторитет правителей.
</a:t>
            </a:r>
            <a:endParaRPr lang="en-US" sz="11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 Рима и развитие города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сначала Рим был небольшим поселением на Тибре. Его положение помогало защищаться и постепенно привлекало новых жителей.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ранних царях появились стены, храмы и более удобные дороги. Город стал выглядеть как организованный центр, а не как разрозненные дома.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цари усиливали управление, собирали войско и поддерживали порядок. Это помогало городу выдерживать конфликты с соседями и расширять влияние.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цари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традиции, в конце царского периода правили властители этрусского происхождения. Именно тогда Рим заметно окреп и подготовился к переходу к новому устройству.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отказался от царской власти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злоупотреблений последнего царя к установлению республики в 509 году до н. э.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ранней республики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19622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Консулы у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консула управляли государством только один год, чтобы власть не сосредотачивалась в одних руках. Они командовали армией и отвечали за важные решения в повседневной жизни города.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308226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сената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объединял опытных и влиятельных римлян. Он не издавал законы сам, но направлял политику, особенно в вопросах войны, мира, денег и отношений с союзниками.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2996828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собрания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собраниях граждане голосовали по важным делам и выбирали должностных лиц. Так римляне старались учитывать мнение народа, хотя влияние знати оставалось очень сильным.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3685419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и плебеи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занимали более выгодное положение, чем плебеи, и это вызывало длительные споры. Плебеи добивались защиты от произвола и равных возможностей в государстве.
</a:t>
            </a:r>
            <a:endParaRPr lang="en-US" sz="881" dirty="0"/>
          </a:p>
        </p:txBody>
      </p:sp>
      <p:sp>
        <p:nvSpPr>
          <p:cNvPr id="15" name="Text 6"/>
          <p:cNvSpPr txBox="1"/>
          <p:nvPr/>
        </p:nvSpPr>
        <p:spPr>
          <a:xfrm>
            <a:off x="258450" y="4374020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Сдержки против тирании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специально разделили власть между несколькими органами. Такой порядок должен был не допустить появления нового царя и сохранить равновесие между разными группами граждан.
</a:t>
            </a:r>
            <a:endParaRPr lang="en-US" sz="8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должности в Риме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должности показывают, как римляне распределяли власть и обязанности между разными органами.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не было одной постоянной верховной должности: власть намеренно делили, чтобы ограничить её сосредоточение.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республика; традиционное устройство должностей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патрициев и плебеев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 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плебеи требовали защиты от долгового рабства и слишком тяжёлых условий жизни. Их недовольство росло, потому что знать часто пользовалась своим положением.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управлению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хотели участвовать в принятии решений и занимать государственные должности. Без этого они не чувствовали себя полноправными гражданами.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Горожанам нужны были понятные и одинаковые законы, а не решения по настроению судей. Письменные правила должны были сделать суд более справедливым.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XII таблиц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450 года до н. э. в Риме появились Законы XII таблиц. Они уменьшили произвол знати и стали важным шагом к более чётким правилам для всех граждан.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рос после побед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шёл не сразу: сначала Рим укреплял соседние земли, а затем шаг за шагом расширял влияние дальше.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победа превращала Рим из местного города в центр власти, опиравшийся на союзы и контроль территорий.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история периода 509–272 гг. до н. э.; учебная обобщённая схема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 как основа успеха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воины подчинялись строгому распорядку, тренировались каждый день и выполняли приказы без промедления. Это помогало им сохранять порядок в бою и выдерживать долгие походы.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 и отряды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силой армии был легион, разделённый на более мелкие отряды. Такое устройство делало войско гибким: римляне могли сражаться и в открытом поле, и в сложной местности.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и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переходов солдаты быстро строили укреплённые лагеря, а затем прокладывали дороги для снабжения и передвижения. Благодаря этому армия могла действовать далеко от Рима.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за службу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поощряли отличившихся солдат наградами, добычей и почётом. Это усиливало верность войску и правителям, а также побуждало воинов сражаться упорнее соперников.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войны в Лации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столкновения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вступил в конфликты с соседними латинскими городами, которые также претендовали на земли и влияние в Лации.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1785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вольсками и эквами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с вольсками и эквами шли за пастбища, поля и контроль над дорогами, ведущими через центральную Италию.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281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и 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удачных походов Рим не всегда разрушал побеждённых, а часто заключал с ними соглашения, превращая бывших врагов в союзников.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8385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вокруг Рима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удержать влияние, римляне основывали колонии и усиливали своё присутствие в ближайших землях, расширяя зону контроля.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 этрусками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северный сосед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Этрусские города на севере долго оставались серьёзной угрозой для Рима. Они были богатыми, хорошо укреплёнными и могли вести затяжную борьбу за контроль над долиной Тибра.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этрусков римляне заимствовали отдельные строительные приёмы, религиозные обряды и знаки власти. Поэтому борьба с ними шла не только на поле боя, но и в сфере традиций.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Тибр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над этрусскими городами помогли Риму закрепиться у реки Тибр и лучше защищать переправы. Это было важно для торговли, связи и безопасности города.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 Рима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Рим начал побеждать этрусков, его положение в Центральной Италии заметно усилилось. Соседи стали воспринимать его как всё более опасного и влиятельного соперника.
</a:t>
            </a:r>
            <a:endParaRPr lang="en-US" sz="10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Самнитские войны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098764" y="810238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343–341 гг. до н. э.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первая война Рима с самнитами за влияние во внутренней части Италии и контроль над важными путями.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556614" y="1769638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326–304 гг.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войне борьба стала особенно тяжёлой: римлянам приходилось сражаться в горных районах и искать новые способы ведения войны.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098764" y="2688113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298–290 гг. до н. э.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война завершилась окончательным усилением Рима. Самниты потеряли самостоятельность и вынуждены были признать римское превосходство.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56614" y="3606587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побед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войн Рим расширил владения, укрепил дороги и создал сеть союзов, которая помогла ему контролировать большую часть Италии.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подчинял Италию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военные победы Рима превращались в устойчивый контроль над территориями Италии.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 Южной Италии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полисы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Италии находились греческие города, которые активно торговали, чеканили монеты и сохраняли высокую культуру. Их богатство делало этот регион важным и для Рима.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Тарент против Рима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опасным противником стал Тарент. Город не хотел признавать растущее влияние Рима и обратился за помощью к царю Пирру Эпирскому.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Пиррова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 привёл опытное войско и боевых слонов, что стало для римлян новым испытанием. Однако даже после тяжёлых сражений Рим сумел удержать позиции.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войне с Пирром показал, что римская армия может справляться не только с соседями в Италии, но и с сильными греческими войсками.
</a:t>
            </a:r>
            <a:endParaRPr lang="en-US" sz="10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становления Рима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 от легендарного основания Рим постепенно пришёл к созданию сильной политической системы и расширению своего влияния по всей Италии.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быстрее Рим переходил от города к державе: законы, войны и победы последовательно усиливали его власть.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древнего Рима; даты из общепринятой учебной периодизации
</a:t>
            </a:r>
            <a:endParaRPr lang="en-US" sz="6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колонии и союзы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38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Аппиева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строил дороги, чтобы быстрее перебрасывать войска, доставлять продовольствие и связывать между собой важные города. Самой известной стала Аппиева дорога, ставшая опорой римского контроля.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913663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на 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колоний помогало Риму закрепляться в завоёванных областях. Там селились римляне и их союзники, поэтому новые поселения служили и опорными пунктами, и защитой границ.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4080287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 побеждёнными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не всегда полностью подчинял покорённых. Часто он заключал договоры, оставляя союзникам часть самостоятельности, но требуя военной помощи и верности в будущих войнах.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завоевания Италии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Рим последовательно подчинял разные части полуострова и превращал военные успехи в устойчивое господство.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закреплялся в каждом регионе разными способами: где-то через союзы, где-то через победы, а где-то через контроль над торговыми городами.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историческая схема по теме завоевания Италии древним Римом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победил Италию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выиграл благодаря выгодному положению, сильной армии, строгим законам и умению превращать побеждённых в союзников. Так маленький город стал центром, подчинившим почти всю Италию.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2026-05-31T23:54:05Z</dcterms:created>
  <dcterms:modified xsi:type="dcterms:W3CDTF">2026-05-31T23:54:05Z</dcterms:modified>
</cp:coreProperties>
</file>