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специфика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от пустынь до влажных лесов и рифтов.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второй по площади материк планеты, пересечённый экватором, нулевым меридианом и обоими тропиками. Такое положение определяет жаркий климат, широтную зональность и связь между Атлантическим и Индийским океанами.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среди материков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береговая линия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 изрезанные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ровная: крупных полуостровов, заливов и внутренних морей немного. Это сокращает число удобных естественных гаваней и усложняет развитие портов.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защищённых бухт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Европы, материк почти не имеет глубоко вдающихся морских акваторий. Поэтому многие порты создавались как искусственные и требуют постоянного инженерного обслуживания.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между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Атлантическим и Индийским океанами усиливает роль Африки в мировых перевозках. Наиболее значимы маршруты через Суэцкий канал и вдоль южной оконечности материка.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соседними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Европе и Азии делает Африку важным узлом межконтинентальных связей. Через северо-восток материка проходят древние и современные пути торговли, миграций и культурного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распределены крайне неравномерно: жаркие области доминируют почти на всём материке.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тропического и субэкваториального поясов объясняет высокие температуры и резкую сезонность увлажнения.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картам Африки и школьному атласу 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Африки: плато, нагорья и рифты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материка лежат древние платформы, поэтому в рельефе преобладают плоскогорья, ступенчатые плато и возвышенные равнины. Низменностей меньше, чем на многих других материках.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высоты Африки заметно повышены: значительные пространства лежат на платформах и нагорьях. Это влияет на климат, сток рек и размещение поселений в горах и долинах.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Восточно-Африканский рифт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Рифтовая зона Восточной Африки связана с раздвижением литосферных плит. Здесь чаще происходят землетрясения, активен вулканизм, а рельеф отличается глубокими разломами и впадинами.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материка — Килиманджаро, 5895 м. Этот вулканический массив показывает, что даже в пределах древней платформы Африка сохраняет мощные тектонические и вулканические процессы.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587" y="1698210"/>
            <a:ext cx="3335600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рельефа, их положение и влияние на природу и 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материка в целом поднятый и древний, а восток Африки выделяется активными тектоническими процессами.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по физической географии Африки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формы рельефа Африки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604" y="3425073"/>
            <a:ext cx="8412621" cy="116659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система материка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81649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инсоляция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получает много солнечной радиации в течение всего года, поэтому на большей части территории сохраняются высокие температуры. Это создаёт основу для жарких климатов.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93361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циркуляции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поясов атмосферной циркуляции вызывает смену влажного и сухого сезонов. Особенно отчётливо это проявляется в субэкваториальных районах, где год делится на два периода.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5073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засушливости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Намиб и Калахари связаны с устойчивыми областями высокого давления. Осадков здесь очень мало, а испаряемость велика, что усиливает аридность ландшафтов.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16785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увлажнения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близких температурах разные районы получают резко различное количество влаги. Поэтому климат Африки определяется не только жарой, но и сильным дефицитом воды во многих зонах.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28497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земледелие, расселение и транспорт: там, где осадков больше, плотность населения выше, а в пустынях и полупустынях хозяйственная деятельность сильно ограничена.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увлажнении особенно заметны между бассейном Конго, саваннами и пустынями северной и южной частей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осадков, тем ниже устойчивость природных комплексов и тем ограниченнее земледелие и заселение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картам и школьному атласу Африки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Африке: пространственные контрасты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речные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Конго, Нигер и Замбези — главные реки материка. Они обеспечивают водоснабжение, орошение, транспортные связи и дают значительный гидроэнергетический потенциал.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рифтовой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Виктория, Танганьика и Ньяса связаны с Восточно-Африканским рифтом. Их тектоническое происхождение объясняет большие глубины, вытянутую форму и особую роль в природе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судоходства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реках встречаются пороги и водопады, из-за которых судоходство возможно лишь на отдельных участках. Самый известный пример — водопад Виктория на Замбези.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особенно важны в засушливых и густонаселённых районах. Там они поддерживают сельское хозяйство, снабжение городов и производство электроэнергии на ГЭС.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Африки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зависимость растительности от температуры и увлажнения на материке.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природные зоны Африки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734" y="1949450"/>
            <a:ext cx="333259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 и саванны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 покрыт вечнозелёными лесами с многоярусной растительностью, высокой влажностью и богатым видовым составом. Здесь формируются устойчивые экосистемы, чувствительные к вырубке и изменению режима осадков.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большие пространства Африки и сочетают травяной покров с отдельными деревьями. Эти территории удобны для пастбищного скотоводства и сезонного земледелия при чередовании влажного и сухого периодов.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и акация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и акация хорошо приспособлены к жаркому климату и длительным засухам. Их внешний облик стал символом африканских ландшафтов, особенно в саваннах и редколесьях.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Слон, жираф и лев входят в число наиболее узнаваемых представителей фауны саванн. Они связаны с открытыми пространствами, где достаточно корма, сезонных водоёмов и миграционных маршрутов.
</a:t>
            </a:r>
            <a:endParaRPr lang="en-US" sz="1255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природного баланса в этих зонах быстро отражается на почвах, растительности и животном мире. Поэтому сохранение лесов и пастбищ напрямую связано с устойчивым развитием региона.
</a:t>
            </a:r>
            <a:endParaRPr lang="en-US" sz="12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сухие и сезонно влажные пространства формируют основу природной структуры материка и определяют его хозяйственные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пустынь и саванн подтверждает ведущую роль аридности и сезонности осадков в природе Африки.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обобщённым данным школьной физико-географической карты Африки.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 по площади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условий с растительностью, животным миром и типичными формами деятельности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напрямую зависит от влаги, плодородия почв и длительности засушливого периода; чем суше зона, тем ограниченнее выбор видов деятельности.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географии Африки.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хозяйственное использование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млрд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столько жителей насчитывает Африка, но они размещены крайне неравномерно.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сосредоточена в долине Нила, у побережий, в районе Великих озёр и в крупных агломерациях, тогда как пустыни и высокогорья заселены намного слабее.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помогает увидеть, как климат, история освоения и транспортная доступность формируют различия в хозяйстве и образе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тяготеет к средиземноморскому пространству, а юг выделяется сырьевой и промышленной специализацией; остальные регионы сильнее зависят от природных условий.
</a:t>
            </a:r>
            <a:endParaRPr lang="en-US" sz="1392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физико-географическому и региональному районированию Африки.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Африки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обладает крупными запасами нефти, газа, алмазов, меди, кобальта, бокситов и золота. Во многих странах именно добывающие отрасли остаются ключевым источником экспортных доходов.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специализация повышает чувствительность экономики к мировым ценам и внешнему спросу. Если переработка развита слабо, значительная часть добавленной стоимости уходит за пределы материка.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Гидроэнергетика, туризм и сельское хозяйство постепенно расширяют экономическую базу. Особенно перспективны территории с крупными реками, солнечным потенциалом и удобными природными ландшафтами.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перерабатывающих производств позволяет связывать добычу ресурсов с созданием рабочих мест и инфраструктуры. Это один из главных путей снижения зависимости от экспорта сырья.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природных процессов, роста населения и социально-экономических последствий в африканских регионах.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риски и проблемы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пространственная связанность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транспортные линии исторически строились прежде всего для вывоза сырья к морским портам. Поэтому внутренние районы нередко связаны с побережьем лучше, чем друг с другом.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внутренняя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автомагистрали не всегда образуют плотную межрегиональную сеть. Это усложняет торговлю, удорожает перевозки и замедляет интеграцию отдалённых территорий.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канал, Гибралтарский пролив и маршрут вокруг мыса Доброй Надежды определяют внешние связи материка. Через них проходит значительная часть международных перевозок.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транспортной связанности напрямую влияет на доступ к рынкам, услугам и рабочим местам. Для Африки это один из ключевых факторов сокращения пространственной неравномерности.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материк будущих изменений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меняет распределение населения, спрос на жильё, транспорт и водоснабжение. Крупные агломерации становятся центрами услуг, промышленности и административных функций.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энергетика Сахары и гидроэнергетические проекты бассейна Конго открывают возможности для расширения энергоснабжения. Это особенно важно для промышленности и бытовой инфраструктуры.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торговых коридоров и межгосударственных связей может снизить изолированность внутренних районов. Для материка это путь к более устойчивому экономическому росту.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ищет баланс между использованием ресурсов, охраной природы и ростом качества жизни. Будущее материка во многом зависит от того, насколько успешно удастся совместить эти цели.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 контрастов и 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объединяет жаркое положение, древний рельеф, яркую зональность природы и сильные пространственные контрасты. Её будущее определяется тем, как ресурсы, население и экология будут согласованы в развитии.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2026-06-03T03:59:48Z</dcterms:created>
  <dcterms:modified xsi:type="dcterms:W3CDTF">2026-06-03T03:59:48Z</dcterms:modified>
</cp:coreProperties>
</file>