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F: школьный проект на уроке немецкого языка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F: немецкий язык, команда и понятный школьный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восьмикласснику языковой проект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связывает грамматику, лексику и живое общение. В 8 классе уже можно работать с короткими текстами, диалогами и устными сообщениями, закрепляя школьную лексику и тренируя чтение, письмо и сотрудничество.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тему и формулируют понятную цель: что именно нужно узнать, показать или объяснить на немецком языке в конце работы.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школьный проект по немецкому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собирают материалы, отбирают нужные слова и выражения, а после создают продукт — постер, буклет, мини-презентацию, словарик или короткое видео.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результат кратко представляют классу. Важны не только содержание, но и ясная речь, аккуратное оформление и точность немецких слов.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роли свои задачи: это ускоряет работу и помогает избежать ошибок.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участников в языковом проекте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Четкое распределение ролей делает команду собраннее, а итоговый текст — грамотнее и аккуратнее.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групповой работы на уроке немецкого языка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над проектом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проекта по немецкому языку в 8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тема подходит для проекта в 8 классе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без лишней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тема может быть связана с уроками, расписанием, переменами или школьными традициями. Такой выбор удобен: легко подобрать слова, короткие фразы и понятные примеры, а материал поместится на одном плакате или нескольких слайдах.
</a:t>
            </a:r>
            <a:endParaRPr lang="en-US" sz="1133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Интересы, которые легко показать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темы о спорте, музыке, семье, еде или любимых занятиях. Они близки восьмиклассникам и помогают использовать знакомую лексику, не перегружая проект сложными текстами. Для иллюстрации можно взять тетради, карточки со словами и учебник.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 ясным фокусом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не «Германия», а, например, «немецкая школа» или «спортивные увлечения подростков». Узкая тема помогает собрать точный материал и оформить его аккуратно. Флаги, заметки и словарные карточки поддерживают визуальную часть проекта.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распределяется неравномерно: быстрее всего обычно идет поиск идей, а больше внимания требуют проверка и аккуратное оформление.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уходит время в языковом проекте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затраты приходятся на качество текста и внешний вид результата, поэтому планировать нужно не только тему, но и этап редактирования.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времени при выполнении школьного проекта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 проекта по немецкому языку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взять проверенную лексику, грамматические образцы и задания, которые уже соответствуют уровню 8 класса.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для точного перевода слов, проверки артиклей и правильной формы во множественном числе.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сайты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только надежные ресурсы с понятным текстом, точными фактами и без орфографических ошибок.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учителя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Дают нужный отбор тем, полезные подсказки и требования к оформлению, чтобы проект соответствовал уроку.
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выписки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записывают в таблицу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новые слова и короткие выражения по теме. Рядом сразу указывают перевод и пример употребления, чтобы не возвращаться к поиску позже.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удобнее хранить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артикль, форму множественного числа или другую важную грамматическую особенность. Так материал становится удобным для повторения и помогает писать текст без лишних ошибок.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также показал, что больше всего ребятам подходят короткие и наглядные формы представления.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мини-опроса класса о проекте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класса распределены довольно равномерно, поэтому можно выбирать тему по сочетанию популярности и простоты языкового материала.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8 класса, учебный пример
</a:t>
            </a:r>
            <a:endParaRPr lang="en-US" sz="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недели помогают распределить работу без спешки и вовремя получить готовый результат.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проекта по неделям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график снижает риск откладывания работы и помогает завершить проект в срок.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работы над школьным проектом по немецкому языку, составленный по этапам выполнения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трудность — нехватка времени: если начать поздно, не хватает часов на поиск слов, оформление и проверку текста. Раннее планирование помогает избежать спешки.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проблема — ошибки в переводе и смешение русских и немецких слов. Чтобы текст звучал правильно, нужно сверять новые слова со словарем и перечитывать записи.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сложность — слишком широкая тема. Если выбрать слишком много идей, проект становится расплывчатым, а материал трудно уместить в коротком сообщении или на одном плакате.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Четвертая трудность — неравномерное участие в группе. Четкое распределение ролей, короткие проверки на каждом этапе и согласованные сроки помогают работать спокойно и без лишних переделок.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выполнении проекта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команда принимает решения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 групповом обсуждении языкового проекта: от идеи до контроля готовности.
</a:t>
            </a:r>
            <a:endParaRPr lang="en-US" sz="9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может быть итоговый продукт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Плакат, который видно издалека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большом листе можно разместить тему проекта, ключевые немецкие слова и короткие пояснения. Такой формат удобно показывать классу, а яркие заголовки и аккуратные карточки делают материал понятным с первого взгляда.
</a:t>
            </a:r>
            <a:endParaRPr lang="en-US" sz="1011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Мини-презентация или буклет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слайдов помогают кратко рассказать о теме, показать примеры и выделить главное. Буклет удобен тем, что его можно сложить, взять в руки и быстро найти нужную страницу с лексикой или правилами.
</a:t>
            </a:r>
            <a:endParaRPr lang="en-US" sz="1045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Видео, диалог или словарная карточка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видео или сценка подходят для живого представления материала, а словарная карточка помогает запомнить новые слова. На таких работах хорошо видно, как текст, изображение и устная речь соединяются в один продукт.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равных идеях решающими становятся аккуратность и последовательная работа на всех этапах.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успешного проекта по немецкому языку
</a:t>
            </a:r>
            <a:endParaRPr lang="en-US" sz="266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оцениваются точность языка и соблюдение срока: без них даже интересный проект выглядит незавершенным.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критериев оценки школьного языкового проекта по немецкому языку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защита проекта на уроке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Краткое вступление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называют тему проекта, объясняют, почему выбрали её, и коротко сообщают цель работы. Фразы должны быть простыми и понятными, чтобы сразу настроить класс на слушание.
</a:t>
            </a:r>
            <a:endParaRPr lang="en-US" sz="977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Показ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команда перечисляет основные этапы, демонстрирует плакат, презентацию или другой продукт и читает ключевые немецкие слова. Важно говорить уверенно и не пропускать главные части.
</a:t>
            </a:r>
            <a:endParaRPr lang="en-US" sz="910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Итоги и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школьники делают вывод о том, что получилось лучше всего, и отвечают на вопросы учителя и одноклассников. Это помогает проверить, насколько хорошо усвоен материал.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5997" y="2209826"/>
            <a:ext cx="252263" cy="288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проект по немецкому языку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расширяет запас немецких слов и учит находить нужную информацию в коротких текстах. Так школьник быстрее понимает тему и увереннее работает с учебными материалами.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без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подготовке текста приходится подбирать правильные формы слов, проверять артикли и исправлять неточности. Это развивает аккуратность и привычку перечитывать написанное.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проекта помогает говорить коротко и понятно, не терять мысль и использовать простые фразы на немецком. Постепенно речь становится более уверенной и связной.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команде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 учит договариваться, делить обязанности и соблюдать сроки. Эти навыки полезны не только на уроке немецкого языка, но и в других школьных делах.
</a:t>
            </a:r>
            <a:endParaRPr lang="en-US" sz="8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проверки по ходу работы уменьшают количество ошибок и экономят время перед сдачей.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добиться хорошего результата
</a:t>
            </a:r>
            <a:endParaRPr lang="en-US" sz="297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вклад дают ясная тема и дисциплина работы: они создают основу для качественного результата.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факторов успешного выполнения школьного проекта по немецкому языку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навыки проекта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школьных мероприятиях и конкурсах полезны навык выступления, умение оформлять материал и быстро находить нужную информацию в источниках. Такие задания требуют собранности и аккуратности.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эти умения помогают писать короткие тексты, составлять списки слов и готовить устные ответы. Это делает обучение более самостоятельным и понятным.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других предметах особенно пригодятся работа с фактами, планирование и командное обсуждение. Эти навыки помогают в английском языке, истории, обществознании и технологии.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F показывает, как школьная идея превращается в аккуратный продукт на немецком языке. Он соединяет лексику, командную работу и проверку результата, а вместе с этим развивает уверенность и самостоятельность.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F: от идеи к результату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2026-05-25T02:46:02Z</dcterms:created>
  <dcterms:modified xsi:type="dcterms:W3CDTF">2026-05-25T02:46:02Z</dcterms:modified>
</cp:coreProperties>
</file>