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климата Земли
</a:t>
            </a:r>
            <a:endParaRPr lang="en-US" sz="339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меняет климат и условия жизни на планете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 климат связаны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нельзя рассматривать отдельно: горы, равнины и высота местности влияют на температуру, ветры и осадки, а климат, в свою очередь, участвует в изменении поверхности Земли.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лежат ниже соседних территорий и часто связаны с речными долинами и влажными районами. На некоторых участках они находятся даже ниже уровня моря.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похожи на ровные поверхности, но расположены выше окружающих территорий. Из-за высоты здесь обычно прохладнее, чем на равнинах, хотя рельеф остаётся сравнительно спокойным.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небольшие перепады высот и чаще всего удобны для жизни и хозяйства. На них легче строить дороги, города и поля, а природные условия меняются постепенно.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высокие участки суши с крутыми склонами, вершинами и глубокими долинами. Они заметно меняют движение воздуха, поэтому рядом с ними климат часто отличается от равнинного.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рельеф Земли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и внешние процессы создают разные формы поверхности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области больших высот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гор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образуют хребты, вершины и склоны, между которыми лежат узкие долины. Поверхность здесь сильно расчленена, поэтому движение людей, воды и воздуха становится более сложным.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холоднее, потому что он хуже удерживает тепло. Поэтому даже летом на больших высотах может быть прохладно, а на вершинах сохраняется снег.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условия меняются по высоте: у подножия могут расти леса, выше появляются луга, а затем каменистые участки и вечные снега. Это называют высотной поясностью.
</a:t>
            </a:r>
            <a:endParaRPr lang="en-US" sz="122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гор снеговая линия проходит очень высоко, а в отдельных районах образуются ледники. Они медленно движутся и тоже участвуют в изменении рельефа.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с высотой
</a:t>
            </a:r>
            <a:endParaRPr lang="en-US" sz="31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солнечное тепло распределяется слабее, поэтому горные районы быстро теряют тепло после захода солнца.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охлаждение с подъёмом: чем выше местность, тем ниже температура и тем вероятнее снег.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географии: среднее понижение температуры с высотой примерно 6 °C на 1000 м
</a:t>
            </a:r>
            <a:endParaRPr lang="en-US" sz="6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их значение для жизни людей
</a:t>
            </a:r>
            <a:endParaRPr lang="en-US" sz="3347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поверхности удобнее обрабатывать почву, использовать технику и создавать большие поля. Поэтому многие равнины стали важными сельскохозяйственными районами.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равнинам проще прокладывать дороги, железные дороги и трубопроводы. Отсутствие резких перепадов высот делает перевозки быстрее и дешевле.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строительства крупных городов, предприятий и складов. Здесь легче разместить инфраструктуру и связать разные части территории транспортом.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равнинам относятся Восточно-Европейская и Западно-Сибирская равнины, а также Амазонская низменность. Их большие площади создают протяжённые природные зоны.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рельефа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различия между главными формами рельефа и понять, как они связаны с климатом.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форма поверхности заметно влияют на климат: в горах холоднее и влажнее, а на равнинах изменения обычно мягче.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осадки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встречает горы, он вынужден подниматься вверх. При подъёме воздух охлаждается, и содержащаяся в нём влага превращается в облака и осадки.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стороне, обращённой к ветру, осадков обычно больше. Здесь воздух поднимается активнее, поэтому дожди и снег выпадают чаще, чем на противоположной стороне.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горным хребтом воздух становится суше, потому что часть влаги уже выпала раньше. Так возникает «дождевая тень» — территория с меньшим количеством осадков.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его главные показатели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насколько тёплый или холодный воздух на территории. Для климата важны не отдельные дни, а средние значения за длительный период наблюдений.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дождь, снег, град и другие формы влаги, выпадающие из атмосферы. Их количество помогает определить, будет ли местность сухой, умеренно влажной или очень влажной.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сила ветров влияют на погоду, а смена времён года показывает, как меняется климат в течение года. В одном регионе сезонные различия могут быть очень заметными.
</a:t>
            </a:r>
            <a:endParaRPr lang="en-US" sz="994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климатические карты, графики температуры и диаграммы осадков. По ним можно определить природные зоны территории и сравнить климат разных мест.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 по широте
</a:t>
            </a:r>
            <a:endParaRPr lang="en-US" sz="29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 количество солнечного тепла, поэтому природные условия пояса меняются от жарких и влажных к холодным и сухим.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территория и тем суровее климатические условия.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поясам Земли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и тропический климат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пояса тёплые, но экваториальный отличается избытком влаги, а тропический — её дефицитом. Это сильно влияет на растительность, почвы и жизнь людей.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температуры тоже высокие, но осадков намного меньше. Поэтому именно здесь широко распространены пустыни и полупустыни, включая Сахару и Аравийский полуостров.
</a:t>
            </a:r>
            <a:endParaRPr lang="en-US" sz="1238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жарко, а воздух постоянно насыщен влагой. Частые ливни и высокая облачность создают условия для влажных лесов Амазонии и бассейна Конго.
</a:t>
            </a:r>
            <a:endParaRPr lang="en-US" sz="12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и смена времён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хорошо заметны зима, весна, лето и осень. Смена сезонов связана с изменением высоты Солнца над горизонтом и количеством получаемого тепла.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зимы мягче, а лето прохладнее, потому что океан медленно нагревается и медленно остывает. Он сглаживает резкие колебания температуры в течение года.
</a:t>
            </a:r>
            <a:endParaRPr lang="en-US" sz="1078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материков контраст между сезонами усиливается: летом жарче, зимой холоднее. Здесь чаще наблюдаются сухость воздуха и большие годовые амплитуды температур.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возвышенности меняют движение воздушных масс и распределение осадков. Поэтому даже на одной широте климат может заметно отличаться от соседней территории.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рекорды разных территорий
</a:t>
            </a:r>
            <a:endParaRPr lang="en-US" sz="31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широта важна, но на климат также влияют высота, океан и рельеф местности.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широта не гарантирует одинаковый климат: высота, близость океана и особенности рельефа могут заметно менять температуру и влажность.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климатических особенностей территорий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и континентальный климат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океану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климат мягче: зима обычно менее холодная, а лето не такое жаркое. Большая влажность воздуха связана с постоянным влиянием океанических воздушных масс.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моря, тем сильнее нагревается поверхность летом и сильнее остывает зимой. Из-за этого континентальный климат отличается резкими сезонными контрастами.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приносит влагу, поэтому у побережий осадков обычно больше. Во внутренних районах материка воздух суше, а засушливые периоды встречаются чаще.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океаническим и континентальным климатом влияет на урожайность, выбор культур, строительство жилья и условия жизни людей в разных регионах.
</a:t>
            </a:r>
            <a:endParaRPr lang="en-US" sz="12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 нескольких факторов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показывает, как природные условия вместе определяют климат территории.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климата на примерах территорий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чаще холоднее и влажнее, а равнины и побережья отличаются более мягкими и устойчивыми условиями.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 только на температуру, но и на количество осадков, а также на размах сезонных колебаний.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климатических условий территорий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34942"/>
            <a:ext cx="363000" cy="3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46242"/>
            <a:ext cx="363000" cy="3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164" y="2334880"/>
            <a:ext cx="30345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47343"/>
            <a:ext cx="363000" cy="3226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приспосабливаются к рельефу и климату
</a:t>
            </a:r>
            <a:endParaRPr lang="en-US" sz="273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и сухом климате строят дома с толстыми стенами, небольшими окнами и тенью во дворе, чтобы сохранять прохладу и экономить воду.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легче строить дороги, железные дороги и города. В горах транспортные пути прокладывать сложнее из-за крутых склонов, перевалов и оползней.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важны утеплённые дома, тёплая одежда и надёжное отопление. Это помогает людям жить при низких температурах и сильных снегопадах.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влияют на выбор профессий, размещение сельского хозяйства и развитие туризма. Горы привлекают туристов, но требуют более сложной организации жизни.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особенно ценят реки, колодцы и водохранилища. Без доступа к воде сельское хозяйство и повседневная жизнь становятся намного труднее.
</a:t>
            </a:r>
            <a:endParaRPr lang="en-US" sz="8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климата России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климата влияет на расселение людей, сельское хозяйство, транспорт и добычу ресурсов. Поэтому карта России очень разная по природным условиям.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полуостров, Западная Сибирь, Кавказ, Урал и Прикаспийская низменность показывают, насколько по-разному могут выглядеть и ощущаться природные условия одной страны.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арктические условия, а в центре страны — умеренный и континентальный климат. По мере удаления от океанов возрастает сухость и контраст температур.
</a:t>
            </a:r>
            <a:endParaRPr lang="en-US" sz="1070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есть крупные равнины, горные системы, низменности и возвышенности. Такое сочетание делает природные условия страны очень неоднородными даже в соседних регионах.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климат: общая картина Земли
</a:t>
            </a:r>
            <a:endParaRPr lang="en-US" sz="3034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постоянно связаны: высота, горы, равнины, океан и течения меняют тепло, влагу и ветры. Поэтому природа Земли и России так разнообразна.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2026-06-02T19:56:17Z</dcterms:created>
  <dcterms:modified xsi:type="dcterms:W3CDTF">2026-06-02T19:56:17Z</dcterms:modified>
</cp:coreProperties>
</file>