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процессов в биологии как задача информатики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популяций, инфекции, регуляция генов и экосистемы описываются входными данными, переменными и правилами переходов.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именно в 10 классе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работает с данными, алгоритмами и вычислительными экспериментами. Биологические системы слишком сложны для полного натурного опыта, поэтому мы используем схемы, формулы и компьютерные симуляции, связывая разные школьные темы.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модель в информатике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— это упрощённое представление объекта, процесса или явления, сохраняющее существенные свойства для конкретной задачи. В биологии она помогает отделить важное от второстепенного.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моделях выделяют ключевые переменные: численность, скорость роста, вероятность заражения, концентрацию вещества или активность гена. Это задаёт «каркас» для дальнейших вычислений.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моделей бывают словесными, графическими, математическими и компьютерными. Выбор формы определяется тем, что именно нужно понять, и насколько сложным должен быть уровень детализации.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создают компьютерную биологическую модель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постановки задачи до корректировки по данным наблюдений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популяции: сравнение экспоненциальной и логистической моделей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Экспоненциальная модель предполагает, что ресурсов достаточно всегда. Логистическая вводит «ёмкость среды», из-за чего рост неизбежно замедляется и выходит на плато.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плато в логистической модели соответствует наблюдениям: с усилением конкуренции и нехваткой ресурсов прирост падает. Значит, выбор модели связан с учётом ограничений.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для учебного моделирования (без привязки к конкретному эксперименту)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и параметры в биологических моделях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отражают то, что меняется со временем: число особей, количество заражённых, концентрацию вещества, массу или вероятность события. Именно они показывают «динамику» системы.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задают условия и скорости процессов: рождаемость, смертность, коэффициент передачи инфекции, скорость реакции и уровень мутации. Это «настройки» модели, которые не меняются в рамках сценария.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вычислительного эксперимента зависит от качества исходных данных: корректности значений, единиц измерения и разумных диапазонов параметров. Важно также выбрать шаг моделирования, согласованный с быстрыми процессами.
</a:t>
            </a:r>
            <a:endParaRPr lang="en-US" sz="1547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входные данные шумные или неполные, модель может работать нестабильно или давать смещённые прогнозы. Поэтому проверяют данные и аккуратно интерпретируют полученный результат.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5791" y="2400298"/>
            <a:ext cx="5070091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моделей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модели выбирают по задаче и доступным данным: от усреднённого поведения системы до учёта случайности и локальных взаимодействий.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Детерминированные модели удобны для базовых сценариев, стохастические и агентные — когда важны случайность и локальные эффекты. Компартментные модели хорошо подходят для переходов между состояниями.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типов моделей в информатике и биомоделировании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SIR в эпидемиологии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SIR разделяет население на восприимчивых (S), инфицированных (I) и выздоровевших (R). Переходы между группами зависят от коэффициента передачи инфекции и длительности болезни.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и роль профилактики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доля инфицированных растёт, восприимчивых становится меньше. Выздоровевшие пополняют группу R, а вакцинация снижает число людей, которые могут попасть в S и затем заразиться.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эпидемии в модели SIR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форме графика видно: сначала падают S, затем растёт I, после чего инфицированные снижаются. Пик связан с частотой контактов и периодом инфекционности.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сценариев показывает, что вмешательства, уменьшающие контакты или число восприимчивых, обычно сдвигают пик и снижают общую нагрузку. Это помогает оценивать последствия решений.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типичной динамики SIR (без указания конкретных параметров)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2348" y="2233462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54749"/>
            <a:ext cx="589800" cy="471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74593"/>
            <a:ext cx="589800" cy="471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в генетике и молекулярной биологии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Экспрессия и регуляция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описывают, как меняется активность генов и какие связи формируют регуляторные сети. Они помогают понять, почему одни гены включаются, а другие подавляются в разные моменты времени.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пути и обратные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компьютерных схемах учитывают активацию и подавление, а также обратные связи. Такие эффекты важны, чтобы воспроизвести устойчивые режимы работы клеточных процессов и их переключения.
</a:t>
            </a:r>
            <a:endParaRPr lang="en-US" sz="1556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колебания внутри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среда содержит случайные флуктуации, поэтому модели включают шум и вариативность. Это позволяет отличать устойчивые закономерности от эффектов, возникающих из-за случайных событий.
</a:t>
            </a:r>
            <a:endParaRPr lang="en-US" sz="1556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в медико-биологических 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модели используют для изучения развития организма, онкологических процессов, наследственных нарушений и устойчивости клеток к лекарствам. Моделирование помогает заранее сравнивать гипотезы и стратегии воздействия.
</a:t>
            </a:r>
            <a:endParaRPr lang="en-US" sz="14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снижает точность модели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биологии ошибки усиливаются из‑за вариабельности организмов и влияния среды: одинаковые условия редко дают один и тот же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корректных вычислениях неточность чаще всего рождается на этапе данных и выбора структуры; признак проблемы — расхождение тренда и наблюдений.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Учебно-методическая сводка по ошибкам моделирования; точные численные данные не универсальны, зависит от набора и модели.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симуляции как инструмент исследования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модели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начинают с набора уравнений или правил, задающих, как система меняется во времени при определённых условиях.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сценариев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Оценивают, какие изменения входов сильнее влияют на результат: например, температура, доза лекарства, число контактов, уровень питания.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Многократный прогон с параметрами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Задают диапазоны параметров и запускают модель много раз, получая набор сценариев и ответов при разных допущениях.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 реальных решений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перспективные варианты для проверки в лаборатории, уменьшая число рискованных и дорогостоящих натурных экспериментов.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наблюдений к проверяемому прогнозу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маршрут вычислительного эксперимента: данные → модель → валидация → сравнение с реальностью.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Охотники и жертвы на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агентной модели хищник и жертва действуют по локальным правилам: как реагировать на запах, как выбирать направление движения, когда искать укрытие. В результате на поле возникают устойчивые циклы и «волны» численности, которые трудно увидеть из усреднений.
</a:t>
            </a:r>
            <a:endParaRPr lang="en-US" sz="1263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без глобального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пространство, где каждый организм выбирает шаги самостоятельно: мигрирует, конкурирует и может заражаться при близких контактах. Местные взаимодействия порождают глобальную картину распространения болезни — как будто система учится только из опыта соседей.
</a:t>
            </a:r>
            <a:endParaRPr lang="en-US" sz="1244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Агентные модели в экологии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модель становится полезной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Практичность проявляется не только в «похожих графиках», а в возможности проверять выводы на данных, которые не использовались при настройке.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модель воспроизводит закономерности и уверенно переносится на новые случаи, она снижает неопределённость и поддерживает выбор действий.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критериев валидации и практического применения моделей; конкретные проценты зависят от 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биологического моделирования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описывает реальность через набор допущений: часть факторов исключается, поэтому разные сценарии могут выглядеть одинаково, если система «свернута» слишком сильно.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процессы идут во времени и зависят от среды, результаты не всегда воспроизводимы для всех объектов: одну задачу иногда решают несколькими моделями разной сложности.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учебного курса достаточно простых схем, но для исследований требуются дополнительные данные и более строгая проверка: иначе оценка параметров может стать произвольной.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0860" y="2400298"/>
            <a:ext cx="3642198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моделей в биологии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области биологии с выбором модели и практической задачей — от объяснения механизмов до прогнозирования эффектов.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областях ценность одинакова: модель переводит наблюдения в правила, затем позволяет проверять гипотезы и сравнивать сценарии до экспериментов.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примеры из школьных и учебных курсов по моделированию биологических процессов; без привязки к одному набору измерений.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631" y="2135775"/>
            <a:ext cx="484838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2733" y="2135780"/>
            <a:ext cx="692625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эксперимента в проверке модели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предсказаний и измерений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не отменяет эксперимент: её проверяют, сопоставляя прогнозы с измерениями. Расхождения подсказывают, какие допущения или части структуры требуют уточнения.
</a:t>
            </a:r>
            <a:endParaRPr lang="en-US" sz="1569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результатов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повышается, когда измерения повторяются в разных сериях и при близких условиях. Это отделяет случайность от закономерностей, заложенных в модели.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Проверку проводят на данных, которые не использовались при настройке параметров. Так уменьшается риск переобучения и повышается доверие к переносу модели на новые случаи.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смысл, а не только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совпадение чисел важно, но ещё важнее согласование с биологической логикой. Если выводы выглядят правдоподобно, модель легче превращается в полезную гипотезу.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биомоделирования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инструмента ориентируются на объём данных, требования к визуализации и то, нужна ли сложная численная интеграция динамики.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комбинируют подходы: аналитическая часть — в вычислительной среде, подготовка и графики — в скриптах и статистических пакетах.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об экосистемах для анализа данных и моделирования; количественные доли не приводятся, так как универсальных норм нет.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2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зачем информатике моделирование биологических процессов
</a:t>
            </a:r>
            <a:endParaRPr lang="en-US" sz="4022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превращает живые системы в данные, правила и алгоритмы: помогает проверять гипотезы, сравнивать сценарии и принимать решения. Для 10 класса это связка программирования, анализа данных и реальной науки.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2026-05-14T12:45:56Z</dcterms:created>
  <dcterms:modified xsi:type="dcterms:W3CDTF">2026-05-14T12:45:56Z</dcterms:modified>
</cp:coreProperties>
</file>