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(Hoch)Schule в Германии: школьный путь и переход к высшему образованию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Schule к Hochschule: как устроен образовательный путь в Германии.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Германии: от школы к профессии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школа — это не только обязательный этап детства, но и важный ориентир для будущей профессии. Уже после Grundschule учащиеся выбирают траекторию, а оценки, рекомендации и практическая направленность заметно влияют на дальнейшие возможности.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школьной системы: от Grundschule до Abschluss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Grundschule дети осваивают базовые навыки чтения, письма и счёта, а также учатся работать в классе и постепенно становиться самостоятельнее.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начальной школы учащиеся переходят в разные типы weiterführende Schule: Gymnasium, Realschule, Hauptschule или Gesamtschule — в зависимости от уровня и целей.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путь ведёт к своей итоговой квалификации: Hauptschulabschluss, Realschulabschluss или Abitur; именно они определяют дальнейшие учебные возможности.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система рано разделяет траектории, но переходы между ними возможны, если результаты учёбы и требования школы это позволяют.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ступенями зависят от результатов обучения и правил федеральной земли.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показывает раннюю дифференциацию школьных маршрутов и более длинный путь к Abitur и Hochschule.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этапы обучения в немецкой системе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системы образования Германии; правила и длительность ступеней варьируются по федеральным землям.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опыт
</a:t>
            </a:r>
            <a:pPr algn="l" indent="0" marL="0">
              <a:lnSpc>
                <a:spcPct val="90000"/>
              </a:lnSpc>
              <a:buNone/>
            </a:pPr>
            <a:r>
              <a:rPr lang="en-US" sz="48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Grundschule ребёнок учится не только читать и писать, но и понимать правила школьной жизни. Уроки, тетради, домашние задания и работа в паре формируют первые привычки организованного обучения и ответственности за результат.
</a:t>
            </a:r>
            <a:endParaRPr lang="en-US" sz="1164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как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немецкого языка особое внимание уделяется орфографии, словарному запасу, выразительному чтению и пересказу. Через короткие тексты и устные ответы школьники учатся точнее выражать мысли и увереннее работать с языком в классе.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Grundschule: первые навыки, язык и социализация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школ в Германии и их образовательные результаты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тип школы задаёт свой темп, профиль и возможный дальнейший маршрут.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школы связан не только с возрастом, но и с уровнем квалификации, который открывает разные образовательные маршруты.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5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школьной системы Германии; сроки могут различаться по федеральным землям.
</a:t>
            </a:r>
            <a:endParaRPr lang="en-US" sz="7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Gymnasium даёт углублённую академическую подготовку: здесь выше требования к предметам, больше письменных работ и сильнее роль среднего балла в старших классах.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Abitur — выпускной экзамен и ключ к большинству университетских программ, а также ко многим направлениям Fachhochschule; без него выбор обычно заметно уже.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темы особенно важны слова die Oberstufe, die Leistungskurse, die Prüfungen и die Abiturnote: именно они помогают описать школьный финиш и вход в высшее образование.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Gymnasium и Abitur: путь к университетскому образованию
</a:t>
            </a:r>
            <a:endParaRPr lang="en-US" sz="2575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маршрут после Grundschule
</a:t>
            </a:r>
            <a:pPr algn="l" indent="0" marL="0">
              <a:lnSpc>
                <a:spcPct val="90000"/>
              </a:lnSpc>
              <a:buNone/>
            </a:pPr>
            <a:r>
              <a:rPr lang="en-US" sz="10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типичном процессе выбора школьной траектории в Германии.
</a:t>
            </a:r>
            <a:endParaRPr lang="en-US" sz="27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Universität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сильнее ориентированы на теорию, научные исследования и самостоятельную академическую работу. Здесь особенно важны чтение, анализ и долгосрочные проекты, а не только прикладные навыки.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Fachhochschule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Fachhochschulen чаще строят обучение вокруг практики, проектов и контакта с работодателями. Такой формат особенно подходит тем, кто хочет быстрее связать учёбу с будущей профессией.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
</a:t>
            </a:r>
            <a:pPr algn="l" indent="0" marL="0">
              <a:lnSpc>
                <a:spcPct val="90000"/>
              </a:lnSpc>
              <a:buNone/>
            </a:pPr>
            <a:r>
              <a:rPr lang="en-US" sz="6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программ требуется Abitur, но возможны и другие пути через профессиональную квалификацию и дополнительные условия. Поэтому вход в Hochschule не всегда ограничен одной стандартной траекторией.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обучения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Бакалавриат обычно длится 6–7 семестров, магистратура — 3–4 семестра. Важны понятия Studiengang, Fakultät, Semester, Vorlesung и Seminar, отражающие организацию студенческой жизни.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Hochschule: университеты, Fachhochschulen и профильные вузы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Studiengang зависит от интересов, школьных результатов и представлений о будущей профессии.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в Hochschule представлены как теоретические, так и прикладные траектории, поэтому важен осознанный выбор.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направления обучения в Hochschule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крупным группам направлений высшего образования в Германии; доли приведены как иллюстративная группировка без официальной статистики.
</a:t>
            </a:r>
            <a:endParaRPr lang="en-US" sz="7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школьника и студента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в Германии строится вокруг фиксированного расписания, обязательного посещения уроков, домашних заданий и регулярных проверок знаний, поэтому день ученика организован довольно жёстко.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Hochschule больше свободы, но и больше ответственности: студент сам планирует семестр, выбирает курсы, работает с платформами, библиотеками и собственным графиком.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оценка не только фиксирует успеваемость, но и влияет на дальнейший выбор: поступление, переход на следующую ступень и шансы на конкурсные направления.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система оценивания в школах и вузах Германии; официальные правила оценок варьируются по федеральным землям.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лучший результат в немецкой шкале оценок и основа для отбора в сильные программы.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различаются не только по содержанию, но и по степени самостоятельности, роли практики и сроку выхода к профессиональной деятельности.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Ausbildung быстрее связывает учёбу с работой, Hochschule даёт более глубокую специализацию, а школа остаётся базой для обоих путей.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Ausbildung и Hochschule: сравнение образовательных маршрутов
</a:t>
            </a:r>
            <a:endParaRPr lang="en-US" sz="275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 структуре немецкой образовательной системы; без привязки к одной федеральной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образовательную траекторию влияют доход семьи, уровень образования родителей и языковая подготовка: эти факторы часто сказываются уже при переходе после начальной школы.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с миграционным опытом или ограниченными ресурсами чаще нуждаются в дополнительной помощи, чтобы уверенно проходить школьные и профессиональные переходы.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Консультации, наставничество, языковая поддержка и стипендии уменьшают разрыв и делают выбор между школой, Ausbildung и Hochschule более реалистичным.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возможностей и социальные различия в образовании
</a:t>
            </a:r>
            <a:endParaRPr lang="en-US" sz="22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поддержки учащихся и студентов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инструментов помощи в период обучения и перехода между ступенями.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особенно важна в точках перехода: она снижает риск неуспешного старта и повышает доступность дальнейшего обучения.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распространённых форм поддержки в немецкой системе 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в школе и Hochschule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дневники, онлайн-платформы и видеосвязь сделали обучение гибче: в школе они помогают с заданиями и коммуникацией, а в вузе — с курсами и материалами.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цифровые инструменты усиливают разрыв между учениками и студентами, если нет стабильного интернета, собственного устройства или тихого места для работы.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путь после 11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образовательного маршрута в немецкой системе: от интересов и способностей к формальным требованиям и возможной корректировке решения.
</a:t>
            </a:r>
            <a:endParaRPr lang="en-US" sz="29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различаются по ступеням: школа чаще сталкивается с кадровым дефицитом и перегрузкой, а Hochschule — с жильём, стартовой адаптацией и самоорганизацией.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образования зависит не только от программ, но и от ресурсов: кадров, инфраструктуры, поддержки и доступной среды для обучения.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современной школы и высшей школы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актуальных проблем немецкой системы образования по публичным обзорам и экспертным оценкам.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166491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479" y="2133101"/>
            <a:ext cx="398213" cy="45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774" y="2133101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5362" y="2166491"/>
            <a:ext cx="485400" cy="388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250" y="2133101"/>
            <a:ext cx="455100" cy="455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(Hoch)Schule важна для 11 класса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после школы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напрямую связана с тем, что ждёт выпускника дальше: университет, Fachhochschule, Ausbildung или комбинированный маршрут.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немецкого языка важны чтение, анализ, пересказ и аргументация — именно эти навыки нужны и в старшей школе, и в Hochschule.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мышление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ученик учится сравнивать варианты и принимать обоснованные решения, тем увереннее он строит собственную образовательную траекторию.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практика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расширять словарь по образованию, говорить о школах и вузах Германии и использовать термины в реальном контексте.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 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системы (Hoch)Schule показывает, что успех зависит не только от оценок, но и от планирования, гибкости и готовности к изменениям.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(Hoch)Schule важна для 11 класса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(Hoch)Schule: от школьного старта к осознанному выбору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система образования показывает, что школа, Ausbildung и Hochschule — это не конкурирующие, а взаимосвязанные пути, где решающими становятся выбор, поддержка и личная ответственность.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2026-05-20T21:18:13Z</dcterms:created>
  <dcterms:modified xsi:type="dcterms:W3CDTF">2026-05-20T21:18:13Z</dcterms:modified>
</cp:coreProperties>
</file>