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условия прорастания семян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ключевые факторы прорастания: вода, температура, воздух и свет.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начало новой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содержит зародыш и питательные вещества, обеспечивая развитие нового растения. Понимание условий прорастания помогает улучшить сельское хозяйство и сохранять редкие виды.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прорастание семян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— процесс пробуждения семени, в котором оно насыщается водой и активируются ферменты для запуска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начинает развиваться: сначала образуется корень, затем побег, что выводит растение из состояния покоя.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 от пассивного хранения к активному обмену веществ и росту молодого растения-«проростка».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прорастания семян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фаза — набухание семени при контакте с водой, что активирует ферменты для начала обменных процессов.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фаза — появление зародышевого корешка, который обеспечивает приживание растения в почве.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фаза — рост побега с первыми листьями, растущими вверх для фотосинтеза и дальнейшего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прорастания семян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четыре ключевых фактора, необходимые для успешного прорастания семян.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любого из условий замедляет или останавливает прорастание.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класса, раздел "Жизненные циклы растений"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прорастании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вызывает набухание семени и активирует ферменты, переводя питательные вещества в растворимую форму для питания зародыша.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чрезмерная влага может привести к загниванию семени и гибели зародыша, поэтому важен баланс влажности.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температуры для семян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прорастания большинства растений — 18-25°C, при которой обмен веществ происходит интенсивно и быстро.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ниже 10°C замедляют процессы, выше 35°C вызывают повреждения тканей, влияя на выживаемость зародыша.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потребность в кислороде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семени и энергетического обмена, поддерживая процессы прорастания.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из-за плотной почвы или застоя воды замедляет или останавливает рост семени, кроме отдельных анаэробных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прорастание: нужен ли он всем?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(салат, табак) требуют света для прорастания, реагируя как светочувствительные виды.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растения (горох, фасоль) прорастают независимо от света, но яркое освещение важно для дальнейшего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скорость прорастания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пшеницы и фасоли достигает максимума при 20-25°C, снижаясь значительно при экстремальных температурах.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температурного оптимума критично для высокой всхожести и успешного роста культур.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агробиологических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64309"/>
            <a:ext cx="3856200" cy="129863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оптимальных условий для разных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оптимальные условия прорастания для трёх культур: пшеницы, фасоли и моркови. Учтены температурный диапазон, потребность в свете и влажность почвы. Различия отражают адаптацию растений к своим природным средам и помогают определить подходящие условия посева.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растений необходим индивидуальный режим условий для максимальной всхожести и успешного развития.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разделы по агротехнике и ботанике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семян с твёрдыми оболочками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плотной оболочки семян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оболочка оберегает семя от механических повреждений и высыхания, обеспечивая надёжное сохранение зародыша. Такая оболочка предотвращает преждевременное прорастание при неблагоприятных условиях.
</a:t>
            </a:r>
            <a:endParaRPr lang="en-US" sz="1307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разрушения оболочек для прорастания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начала прорастания твёрдой оболочке необходимо повреждение. В природе это происходит при помощи животных, механических сил или прохождения через пищеварительный тракт, что облегчает проникновение воды внутрь семени.
</a:t>
            </a:r>
            <a:endParaRPr lang="en-US" sz="11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прорастанием: шаг за шагом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семян и подготовка субстрата: марля, ватные диски или песок. Важно обеспечить чистоту и подходящие условия для эксперимента.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различных температур, уровня влажности и освещения для наблюдения влияния факторов на скорость и успешность прорастания.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учёт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фиксация процента проросших семян и времени появления ростков для каждого набора условий.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данных, выявление успешных и неудачных факторов, формирование выводов о влиянии условий на прорастание.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 всхожесть семян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сочетание влажности, температуры и доступа кислорода обеспечивает максимальную всхожесть семян. Каждый фактор критически важен для развития.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условий оказывает значительное влияние, причём отсутствие даже одного из них существенно снижает успех прорастания.
</a:t>
            </a:r>
            <a:endParaRPr lang="en-US" sz="119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Агробиологические исследования, 2022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периода покоя у семян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покоя как защита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покоя предотвращает прорастание в неподходящее время года, обеспечивая выживаемость в неблагоприятных условиях. Во время покоя обмен веществ значительно снижен.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семян после покоя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периода покоя при подходящих температурах и влажности семена быстро прорастают. Этот механизм характерен для плодовых деревьев и многих травянистых растений.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выживания семян в природе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оболочки защищают семена от внешних воздействий и предотвращают преждевременное прорастание, обеспечивая длительное хранение жизнеспособности.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выделяют ядовитые вещества, отпугивающие животных и затрудняющие поедание, что повышает шансы на выживание.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ингибиторы роста замедляют прорастание до наступления благоприятных условий, помогая переживать засуху или холод.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Диапауза и вторичная задержка позволяют семенам переживать экстремальные климатические условия, особенно у пустынных и горных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 прорастании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планирование посева с учётом условий прорастания помогает повысить всхожесть и минимизировать потери семян.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факторов снижает риск заболеваний и гибели растений на ранних этапах, что важно для сельского хозяйства.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температуры, влаги и аэрации почвы способствует развитию здоровых сеянцев и увеличению урожая.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прорастание семян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химикатов и тяжелых металлов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токсичными веществами снижает способность семян всходить и негативно влияет на рост молодых растений, снижая их жизнеспособность.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чистой среды для успешного прорастания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подтверждают, что неблагоприятные загрязнения уменьшают всхожесть в 2-5 раз, подчёркивая необходимость сохранения экологии почвенных участков.
</a:t>
            </a:r>
            <a:endParaRPr lang="en-US" sz="12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1200 лет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возраст семян лотоса, которые успешно проросли после длительного покоя.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ботаников, 2015 год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старые известные семена лотоса из Сибири прорастали спустя более тысячи лет, демонстрируя уникальные защитные механизмы и жизнеспособность.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нового растения: итог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требует воды, оптимальной температуры, доступа воздуха и света. Соблюдение этих условий обеспечивает рост растений, способствует сельскому хозяйству и сохранению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2026-05-09T10:41:50Z</dcterms:created>
  <dcterms:modified xsi:type="dcterms:W3CDTF">2026-05-09T10:41:50Z</dcterms:modified>
</cp:coreProperties>
</file>