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прямым и переносным значением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точными и образными — и это очень интересно!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слова в тексте
</a:t>
            </a:r>
            <a:endParaRPr lang="en-US" sz="264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в разных предложениях может означать разное. Если уметь замечать это, легче читать, отгадывать загадки, понимать шутки и не путаться в смысле.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прямое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обычный смысл слова, который мы чаще всего слышим в речи. Оно называет предмет, действие или признак точно и без образа.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«яблоко», «снег» или «бежать», слово обозначает именно то, что есть в реальной жизни. Такое значение легко показать или объяснить.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помогает говорить понятно и без путаницы. Оно нужно, когда важно назвать вещь, явление или действие так, чтобы все сразу поняли смысл.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цвет, форма или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начинают использовать не по прямому смыслу, а по сходству. Похожими могут быть цвет, форма, движение или даже чувство. Так появляются новые образы.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употребление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говорят: «золотые руки», «каменное сердце», «солнце улыбнулось». Такие выражения не надо понимать буквально. Они помогают представить картину и делают речь ярче.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какому сходству слово меняет смысл
</a:t>
            </a:r>
            <a:endParaRPr lang="en-US" sz="254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слова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соседние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предложение подсказывает, в каком смысле употреблено слово. Без контекста оно может быть непонятным или даже смешным.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подсказку в образе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рисует картинку, сравнивает или оживляет предмет, скорее всего, оно употреблено переносно. Тогда смысл становится образным.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можно ли это увидеть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или действие можно представить в жизни, смысл прямой. Если слово говорит о настроении или похожем признаке, оно часто переносное.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значение слова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сначала прочитать слово в контексте, а потом определить его смысл.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в прямом значении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«Ручка лежит на парте» слово называет школьный предмет. Его можно взять в руки, положить в пенал и использовать на уроке.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«Вода течёт из крана» речь идёт о настоящей воде. Она движется в реальности, и это легко увидеть каждый день дома.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«Кошка спит на ковре» слово обозначает животное без образа и сравнения. Смысл ясен сразу, потому что всё описано прямо.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переносное значение в речи
</a:t>
            </a:r>
            <a:endParaRPr lang="en-US" sz="2641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словно нарисована кистью
</a:t>
            </a:r>
            <a:pPr algn="l" indent="0" marL="0">
              <a:lnSpc>
                <a:spcPct val="90000"/>
              </a:lnSpc>
              <a:buNone/>
            </a:pPr>
            <a:r>
              <a:rPr lang="en-US" sz="3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«золотая осень», речь не идёт о настоящем золоте. Так называют яркое, тёплое и красивое время года. Сразу возникает картинка жёлтых листьев и солнечных дней.
</a:t>
            </a:r>
            <a:endParaRPr lang="en-US" sz="119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 стоит на месте
</a:t>
            </a:r>
            <a:pPr algn="l" indent="0" marL="0">
              <a:lnSpc>
                <a:spcPct val="90000"/>
              </a:lnSpc>
              <a:buNone/>
            </a:pPr>
            <a:r>
              <a:rPr lang="en-US" sz="4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«время бежит» помогает представить, что минуты и часы проходят очень быстро. Конечно, время не умеет бегать, но образ делает мысль живой и заметной.
</a:t>
            </a:r>
            <a:endParaRPr lang="en-US" sz="136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сердце радуется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«сердце поёт» не связано с настоящей песней. Оно передаёт сильную радость, лёгкость и хорошее настроение. Так говорят, когда человеку очень приятно и тепло на душе.
</a:t>
            </a:r>
            <a:endParaRPr lang="en-US" sz="124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переносное значение в речи
</a:t>
            </a:r>
            <a:endParaRPr lang="en-US" sz="2641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на что похож предмет, человек или чувство. Оно делает речь понятнее и интереснее для слушателя или читателя.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«как», «словно» и «будто» часто показывают, что одно сравнивают с другим. Так легче заметить сходство по цвету, характеру или движению.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«белый как снег» и «смелый как лев» сразу рисуют в голове яркий образ. Они помогают запомнить смысл быстрее и веселее.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может быть и очень тихим: «тихий, будто мышка». В таких словах есть немного игры, поэтому речь звучит живо и красиво.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красивые выражения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могут быть у одного и того же слова: прямое и переносное.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по теме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иногда работает по-разному в разных предложениях. Это помогает языку быть и точным, и образным.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рассматривают в предложении, а затем проверяют, называет ли оно предмет прямо или создаёт образ.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не называет предмет прямо. Она сразу даёт подсказку через цвет, форму, движение или звук, чтобы было интересно искать ответ.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сравнение признаков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на что похож предмет. Так слово начинает работать по-новому и помогает представить отгадку в уме.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догадка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подсказки сложатся вместе, ответ становится понятным. Загадки учат внимательно слушать слова и замечать их необычный смысл.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загадка подсказывает ответ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 сказках и стихах
</a:t>
            </a:r>
            <a:endParaRPr lang="en-US" sz="2579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переносные слова помогают оживить мир: животные разговаривают, лес словно слушает, а река будто думает. Текст становится похожим на чудо.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такие выражения рисуют картину в воображении. Солнце может улыбаться, ветер — петь, а ручей — бежать, и строчки звучат ярко и красиво.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44024"/>
            <a:ext cx="443700" cy="35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образные слова встречаются в речи
</a:t>
            </a:r>
            <a:endParaRPr lang="en-US" sz="2436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не о температуре, а о доброте и внимании. От таких слов человеку становится приятно, как будто его согрели улыбкой.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задача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речь не о весе, а о том, что дело выполнить просто. Выражение помогает быстро понять, что трудностей почти нет.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улыбок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настоящее море, а очень много улыбок. Образ сразу создаёт радостную картину и делает речь живой и светлой.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передают чувство радости и спокойствия. Они не описывают лампу или погоду, а помогают понять, какое настроение у человека.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 слова по шагам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 слово в контексте: сначала читаем предложение, затем ищем образ и проверяем, можно ли увидеть предмет в жизни.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чтении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понимают выражение слишком буквально. Тогда они ищут настоящий предмет там, где автор просто хотел создать красивый образ.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«золотые руки» не говорит о золоте. Она означает, что человек умеет делать работу очень хорошо и аккуратно.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«сердитый ветер» ветер не может сердиться как человек. Здесь слово помогает представить сильный, резкий порыв воздуха.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слово вместе с предложением. Тогда сразу видно, где значение прямое, а где образное.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нужно, чтобы говорить точно и понятно. С ним легко назвать предмет, действие или признак без лишних догадок, и собеседник сразу поймёт мысль.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делает речь интереснее. Оно помогает писать сказки, стихи и шутки, а ещё украшает обычный разговор, будто добавляет в него краски.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оба значения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двух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предложении может называться прямо или использоваться по сходству. Контекст подсказывает, какой смысл нужен именно здесь.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 идёт» — слово «идёт» употреблено прямо: снег действительно падает с неба. Такое предложение легко представить и объяснить.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«Идёт урок» — здесь слово уже переносит действие. Урок не шагает, но продолжается, словно движется вперёд вместе с ребятами.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«Золотая осень» и «тёплые слова» — это образные выражения. Они говорят не о золоте и не о температуре, а о красоте и доброте.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«Смелый как лев» помогает увидеть сравнение. Такое выражение сразу показывает качество человека и делает речь яркой и запоминающейся.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не перепутать значения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 или действие точно, а переносное создаёт образ и делает речь живой. Если читать слово вместе с предложением, ошибиться гораздо труднее.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2026-05-21T12:59:59Z</dcterms:created>
  <dcterms:modified xsi:type="dcterms:W3CDTF">2026-05-21T12:59:59Z</dcterms:modified>
</cp:coreProperties>
</file>