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единицы: как устроены числа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числа складываются из десятков и единиц.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удобно делить на десятки и единицы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двузначных числах каждая цифра отвечает за своё место. Так проще понимать, что означает число, не путать похожие записи и быстро считать по десять.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помогают считать отдельные предметы: один, два, три и так далее. Когда их становится слишком много и набирается полный набор, счёт переходит к десяткам.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количество предметов, которые можно пересчитать по одному, прежде чем появится новый десяток.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80906"/>
            <a:ext cx="48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468" y="1653906"/>
            <a:ext cx="42525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— это группа из десяти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10 карандашей вместе, получится один десяток. Удобно не считать каждый карандаш отдельно, а сразу видеть готовую группу из десяти предметов.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кубиков можно сложить в аккуратную кучку и назвать её десятком. Так легче понимать, сколько предметов уже собрано и сколько ещё осталось.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яблок ровно 10, их можно объединить в один десяток. Такие группы помогают быстро считать и замечать, что после десяти начинается новый порядок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14 можно увидеть по-разному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и ещё немного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10 предметов, собранных в одну плотную группу, и рядом ещё 4 предмета. Сразу видно, что число 14 состоит из одного десятка и четырёх единиц. Такая картинка помогает не путаться в цифрах.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работают как подсказки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14 первая цифра показывает десятки, а вторая — единицы. Поэтому можно быстро понять: сначала идёт одна полная группа по десять, а потом добавляются ещё четыре отдельных предмета.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двузначные числа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первую цифру. Она показывает, сколько в числе десятков, то есть полных групп по десять. Это главный шаг при чтении двузначного числа.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 на вторую цифру. Она говорит, сколько осталось единиц, то есть отдельных предметов. Если там ноль, значит, единиц нет вовсе.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число целиком: 36 — это 3 десятка и 6 единиц, а 50 — 5 десятков и 0 единиц. Так читаются все числа от 10 до 99.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это в предметах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десятка — это 20 предметов. Такие группы помогают быстро понимать, что число уже стало больше и прибавилась ещё одна полная десятка.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десятка — это 30 предметов, а четыре десятка — 40. Чем больше полных групп, тем проще увидеть размер числа без долгого пересчёта.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— это ровно 10 предметов. Если собрать их вместе, счёт сразу становится удобнее, потому что не нужно пересчитывать каждый предмет по отдельности.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десятками удобно и быстро. Это как складывать игрушки в коробки: сначала коробка наполнена, потом добавляется следующая, и порядок не теряется.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число на десятки и единицы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числа 28: сначала выделяем полные десятки, затем считаем оставшиеся единицы.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397" y="3144761"/>
            <a:ext cx="2835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десятки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числа, сначала смотри на десятки. У кого десятков больше, то число и больше. Так можно быстро отличить, например, 54 от 49.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равны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десятки одинаковые, переходи к единицам. Тогда сравнение идёт по второму разряду: больше то число, где единиц больше, например 32 больше, чем 30.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или меньше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становится простым, если помнить порядок шагов. Сначала десятки, потом единицы — и похожие числа уже не сбивают с толку.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внимательно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54 и 49 выглядят близко, но первое больше, потому что у него 5 десятков. Главное — не смотреть только на цифры, а понимать их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— ровные и удобные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десятки, без хвостика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легко узнать: у них в разряде единиц стоит ноль. Это значит, что число собрано только из полных десятков, без лишних единиц. Такие числа особенно удобно показывать одинаковыми группами предметов.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10, 20, 30 и дальше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распределены по десять, получается аккуратный ряд: 10, 20, 30, 40, 50. Ребёнку проще увидеть, что число выросло не случайно, а за счёт новой полной группы. Ноль в конце будто говорит: «Единиц нет».
</a:t>
            </a:r>
            <a:endParaRPr lang="en-US" sz="1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десяток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+ 1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девяти прибавляют ещё одну единицу, запас единиц заканчивается. Получается десять — первый полный десяток, с которого начинается новое круглое число.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+ 1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правило работает дальше: к двадцати девяти прибавили одну единицу — и вышло тридцать. Так числа двигаются от десятка к десятку.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+ 1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девятнадцати снова наступает переход через десяток. Единицы исчезают, а вместо них появляется ещё один десяток, и получается двадцать.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десятками и единицами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23 удобно разложить на 20 и 3. Тогда легко прибавлять по частям: сначала десятки, потом единицы, не теряя нить вычисления.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23 прибавить 4, получится 27: к трём единицам добавляются ещё четыре, а десятки остаются без изменений. Так считать проще и спокойнее.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прибавить 10, изменится только число десятков: 23 превратится в 33. Это помогает увидеть, как прибавление десятка влияет на число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десятками и единицами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35 можно убрать 5 единиц. Останется 30, потому что десяток не меняется, а единицы полностью исчезают.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42 удобно вычесть 2 десятка. Тогда получится 22: уменьшилось именно количество десятков, а единицы остались на 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вычитать по частям, легче не запутаться в ответе. Сначала решают, что убирают — десятки или единицы, а потом считают результат.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полезен, когда нужно быстро проверить себя. Число уменьшается шаг за шагом, и каждое действие видно очень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палочек и кубиков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31: три палочки и один кубик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три длинные палочки и один отдельный кубик. Вместе они показывают число 31: три десятка и одну единицу. Такой набор сразу напоминает, что число состоит из частей, а не просто из цифр.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40: только десятки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столе лежат четыре палочки и нет ни одного кубика, это число 40. Единиц здесь нет вовсе, поэтому круглая десятка видна сразу. Такая картинка особенно хорошо запоминается.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24: две связки и четыре детали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палочки-связки обозначают двадцать, а четыре маленьких кубика добавляют ещё четыре. Получается 24, и ребёнок видит: десятки стоят отдельно от единиц. Модель помогает считать без длинного пересчёта каждого предмета.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десять, появляется новый разряд. Это помогает не путать числа, которые похожи по виду, но отличаются по составу.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составляют один десяток.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десятичной системы счёта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игрушек удобно сразу видеть, сколько полных десятков уже собрано и сколько предметов осталось. Это экономит время и помогает не сбиваться.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двузначные числа встречаются каждый день. Ребёнок быстрее понимает время, когда умеет сразу назвать десятки и единицы в числе.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адресах числа часто показывают порядок и местоположение. Понимание десятков и единиц помогает быстро прочитать номер дома без лишних сомнений.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деньгах числа помогают считать покупки и сдачу. Если видеть десятки и единицы, легче понять стоимость и быстро проверить ответ.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десятки и единицы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числа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быстро определить десятки, единицы и прочитать любое число от 10 до 99.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61 включает шесть десятков и одну единицу. После таких примеров правило запоминается легче, потому что каждая часть числа становится заметной.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17 один десяток и семь единиц. Такое разложение помогает увидеть, что первая цифра показывает десятки, а вторая — единицы.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40 состоит из четырёх десятков и нуля единиц. Это круглое число, в котором нет лишних единиц, только полные десятки.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29 два десятка и девять единиц. Здесь хорошо видно, что десятки считают сначала, а единицы добавляются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1: разложи число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число 52 и назови, сколько в нём десятков и единиц. Если получилось быстро, значит правило уже работает как надо. Можно даже проверить себя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2: сравни и продолжи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сравни 18 и 81, а потом найди следующее число после 39 + 1. Такие короткие задания помогают тренировать внимание и не путать местами цифры.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уже умеешь читать числа по частям!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увидеть в числе десятки и единицы, не путать похожие записи и считать увереннее. Это отличный шаг к быстрым и точным вычислениям.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2026-05-20T15:07:38Z</dcterms:created>
  <dcterms:modified xsi:type="dcterms:W3CDTF">2026-05-20T15:07:38Z</dcterms:modified>
</cp:coreProperties>
</file>