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познаёт самого себя
</a:t>
            </a:r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свои чувства, способности и мечты?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себя с детства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детства человек учится замечать, что ему интересно, что получается лучше всего и над чем ещё стоит поработать. Такие наблюдения помогают расти, выбирать занятия по душе и увереннее идти вперёд.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знание о себе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заметен в том, как человек говорит, ждёт, делится, помогает и реагирует на трудности. По повседневным поступкам можно понять, какой он в общении и в делах.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помогают увидеть, что даётся легче всего: быстро считать, красиво писать, запоминать стихи, придумывать истории или ловко двигаться. Они проявляются в разных делах и со временем становятся заметнее.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показывают, что особенно привлекает ребёнка: чтение, игры, спорт, рисование, конструктор или новые задачи. Именно интерес часто подсказывает, чем хочется заниматься снова и снова.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 только внутрь себя, но и на свои действия дома, в школе, в игре и в общей работе. Поступки показывают, как человек относится к другим и к делу.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 эмоции влияют на то, как человек ведёт себя каждый день. Он замечает, что его радует, сердит, удивляет или огорчает, и лучше понимает свои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внутренний мир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показывает лицо, одежду и причёску, но этого мало, чтобы узнать человека по-настоящему. Внешность — это только первая подсказка, а не весь рассказ о нём.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желания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 человека живут мысли, желания, мечты и вопросы. Иногда они тихие, как мышки, а иногда шумные, как целый класс на перемене.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9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переживания
</a:t>
            </a:r>
            <a:pPr algn="l" indent="0" marL="0">
              <a:lnSpc>
                <a:spcPct val="80000"/>
              </a:lnSpc>
              <a:buNone/>
            </a:pPr>
            <a:r>
              <a:rPr lang="en-US" sz="119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может быть весёлым, спокойным, грустным или тревожным. Самопознание помогает заметить, что происходит внутри, и понять, почему хочется смеяться, молчать или побыть одному.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можно мечтать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делает человека особенным: у каждого свои страхи, надежды и мечты. Когда ребёнок учится их замечать, ему легче понимать себя и говорить о себе честно.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эмоции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интерес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собраться с мыслями, а интерес подталкивает к новым открытиям. Эти чувства показывают, что человеку удобно учиться, пробовать и узнавать себя лучше.
</a:t>
            </a:r>
            <a:endParaRPr lang="en-US" sz="1146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часто возникает, когда что-то мешает, обижает или кажется несправедливым. Если понять причину, легче не поссориться, а найти спокойный способ сказать о своём недовольстве.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помогает заметить опасность и быть осторожнее. Он не всегда мешает: иногда именно страх напоминает, что нужно остановиться, подумать и позвать взрослого на помощь.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появляется, когда что-то нравится, получается или приносит добрый сюрприз. Она словно говорит: «Продолжай, это тебе подходит». Радостный человек чаще улыбается и хочет делиться хорошим настроением.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узнаёт себя шаг за шагом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и опыт помогают лучше понять свои чувства, поступки и способности.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трудности у каждого разные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получается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хорошо идёт чтение, у другого — счёт, у третьего — рисование или движение. Сильная сторона появляется там, где человек чаще чувствует уверенность и интерес.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задания не говорят, что человек хуже других. Они просто подсказывают, какие умения нужно потренировать ещё немного, как мышцы на уроке физкультуры.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бывают не только в учёбе. Умение слушать, успокаивать, делиться и дружить тоже очень ценно, потому что делает жизнь рядом с человеком добрее.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— не приговор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пока не получается, это не повод опускать руки. Любое умение растёт через попытки, повторение и терпение, а иногда ещё и через хорошее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Таланты бывают разными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склонность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— это заметная способность к какому-то делу. У кого-то он проявляется в музыке, у кого-то в спорте, у кого-то в словах, рисунках или идеях.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видно сразу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талант прячется, как секрет в шкатулке. Чтобы его заметить, полезно пробовать разные занятия и внимательно смотреть, где работа идёт легко и с удовольствием.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открыть через пробу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ещё не знать, что ему ближе: читать, мастерить, сочинять, выступать или решать задачи. Новые дела помогают понять, к чему тянется сердце и руки.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Таланты растут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сильная способность нуждается в тренировке. Если не упражняться, талант быстро засыпает, а если заниматься регулярно, он становится заметнее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помогают учиться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важно спокойно увидеть, где именно произошла ошибка: в слове, в счёте, в движении или в правилах игры. Это уже полезная подсказка.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новый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стоит ещё раз попробовать задание, уже с учётом замечания. Иногда достаточно одной новой попытки, а иногда нужны несколько, и это нормально.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помогает понять, чего не хватило: внимания, времени, знания правила или тренировки. Когда причина ясна, исправлять её становится гораздо легче.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сердись на себя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делают человека плохим. Они показывают, где можно стать сильнее, умнее и аккуратнее. Настоящий ученик умеет учиться даже на промахах.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других людей тоже помогает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учитель и друзья могут заметить в человеке то, что он сам пока не видит. Со стороны лучше заметны старание, доброта, смелость и внимание к другим.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и замечания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поддерживают, а замечания помогают исправиться. Полезно слушать и то и другое, но не забывать проверять услышанное своими поступками и результатами.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надо принимать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люди ошибаются или видят только часть картины. Поэтому чужое мнение важно сравнивать с тем, что человек сам чувствует, умеет и делает каждый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обсуждает себя с близкими, он лучше понимает свои сильные стороны и трудности. Такое общение помогает расти без лишних обид и с большей уверенностью.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 себе можно записывать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появилась наклейка-солнышко: сегодня удалось быстро решить задачу и аккуратно написать строку в прописи. Рядом ребёнок поставил весёлый смайлик и коротко отметил, что чувствовал радость и гордость за себя.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про удачный день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странице — грустный смайлик и несколько слов о том, что чтение вслух далось нелегко. Запись помогает не забыть, где нужна тренировка, и спокойно вернуться к этому завтра ещё раз.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трудным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заметка похожа на маленькое обещание себе: попробовать отвечать увереннее, не торопиться и не забыть улыбнуться. Такие короткие записи собирают день по кусочкам и помогают лучше замечать свой рост.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завтра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уверенность в себе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опыта к спокойной вере в свои силы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проявляется в поступках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видны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терпение, весёлый нрав и забота проявляются не в словах, а в делах. Хорошие поступки укрепляют характер, а ошибки подсказывают, что стоит изменить.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решает споры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особенно заметен, когда нужно ждать очередь, делиться или договариваться. Терпеливый человек старается не ссориться, а найти справедливое решение и услышать другого.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помогает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замечает, что кому-то трудно, и предлагает помощь, это говорит о внимательности и доброте. Такие поступки делают общий день легче и приятнее для всех.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говорит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и тону сразу видно, умеет ли человек разговаривать вежливо, спокойно и уважительно. Добрые слова помогают другим чувствовать себя рядом с ним спокойно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 цели помогают двигаться вперёд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мечта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— это то, к чему тянется сердце. Она может быть про книгу, спорт, сцену или путешествие и часто зажигает интерес, как маленький фонарик в темноте.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ведут к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действует понемногу, путь становится легче. Лестница к облаку показывает: каждый шаг приближает к мечте, а маленькие успехи поддерживают желание двигаться дальше.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рождается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помогает не просто мечтать, а идти маленькими шагами. Если хочется научиться, выступить или прочитать книгу, полезно решить, что сделать сегодня и что — завтра.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лучше узнавать себя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видно сильные стороны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чтении, математике и рисовании ребёнок замечает, что даётся ему легче, а что требует больше внимания. Это помогает увидеть свои способности без спешки и лишних сравнений.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показывают интересы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Одному нравится решать примеры, другому — делать поделки, третьему — выступать у доски. Разные школьные дела помогают понять, что радует больше всего и от чего появляется азарт.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учат работать вместе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и в группе хорошо видно, умеет ли человек слушать, помогать и договариваться. Совместная работа показывает не только знания, но и умение быть надёжным товарищем.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заметить, где нужна помощь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задание не сразу получается, это не беда. Школа даёт возможность попросить объяснить ещё раз, потренироваться и шаг за шагом стать увереннее в сложном деле.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справиться с трудным чувством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успокоиться и не ссориться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вопроса помогают заметить свой прогресс: что получилось, что было трудным и чему я научился.
</a:t>
            </a:r>
            <a:endParaRPr lang="en-US" sz="187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спешить сравнивать себя с другими. Эти вопросы помогают увидеть даже маленький шаг вперёд и спокойно понять, что ещё стоит потренировать.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Самопознание помогает выбрать будущие интересы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долго смотрит на игру в доктора и замечает, что ему интересно помогать и заботиться. Так ребёнок понимает, что хочет узнавать больше о здоровье, внимании и доброте к людям.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нравится лечить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ребёнок выбирает кубики, конструктор и задачи, где нужно что-то собирать. Он видит, что любит придумывать, соединять детали и проверять, как из маленьких частей получается целое.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тянет строить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смотрит на книги, ноты и кисточки, будто выбирает среди них свой путь. Постепенно он замечает, что ему нравится придумывать, рисовать или выступать, а не просто повторять за другими.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сочинять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себе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опыт и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подсказывают сильные стороны, а ошибки показывают, чему ещё нужно учиться. Оба опыта помогают расти без лишнего огорчения.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замечает свои чувства, привычки и поступки в обычных делах. Так он начинает лучше понимать, что его радует, а что огорчает.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уверенный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слушает себя и мнение других, он яснее понимает, куда идти дальше. Это делает его спокойнее, добрее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даёт новый повод заметить себя: что получилось, что порадовало и чему ещё стоит научиться. Если смотреть на себя внимательно, можно расти спокойно и уверенно.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Самопознание начинается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2026-05-26T11:01:23Z</dcterms:created>
  <dcterms:modified xsi:type="dcterms:W3CDTF">2026-05-26T11:01:23Z</dcterms:modified>
</cp:coreProperties>
</file>