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его воздействие на человека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шум влияет на слух, сон, внимание и настроение?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шум стал проблемой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шум окружает человека почти постоянно: транспорт, стройки, техника и наушники. Он мешает не только слышать, но и спать, учиться и чувствовать себя спокойно. По оценкам ВОЗ, под угрозой — более 1 миллиарда молодых людей.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шум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— это звуки, которые слишком громкие, беспорядочные или просто мешают человеку отдыхать, работать и общаться. Он бывает в городе, дома, в школе и на улице.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 звука измеряют в децибелах, сокращённо дБ. Примерно 30 дБ — тихая комната, 50–60 дБ — обычный разговор или класс, 70–80 дБ — оживлённая улица.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уровень достигает 85 дБ и выше и действует долго, он становится опасным для слуха. Поэтому важно учитывать не только сам звук, но и время, проведённое в шуме.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привычные ситуации могут быстро перейти в опасную зону, если звук слишком сильный.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громкости вокруг нас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громкость, тем быстрее растёт риск. Опасность определяется и силой звука, и длительностью его воздействия.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ориентиры по уровню шума в дБ; справочные значения по акустике, без привязки к конкретному источнику и дате.
</a:t>
            </a:r>
            <a:endParaRPr lang="en-US" sz="61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источники шума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не бывает тихим
</a:t>
            </a:r>
            <a:pPr algn="l" indent="0" marL="0">
              <a:lnSpc>
                <a:spcPct val="115000"/>
              </a:lnSpc>
              <a:buNone/>
            </a:pPr>
            <a:r>
              <a:rPr lang="en-US" sz="5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улица оживает из-за автомобилей, автобусов и метро. К ним добавляются самолёты, стройки и сигналы техники, поэтому фоновый шум становится постоянной частью дня. Для многих детей это привычная, но утомляющая среда.
</a:t>
            </a:r>
            <a:endParaRPr lang="en-US" sz="889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звуки тоже утомляют
</a:t>
            </a:r>
            <a:pPr algn="l" indent="0" marL="0">
              <a:lnSpc>
                <a:spcPct val="115000"/>
              </a:lnSpc>
              <a:buNone/>
            </a:pPr>
            <a:r>
              <a:rPr lang="en-US" sz="5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квартире шум создают телевизор, пылесос, стиральная машина и громкая музыка. Даже обычные наушники могут стать источником вредного звука, если слушать их слишком долго или делать звук слишком высоким.
</a:t>
            </a:r>
            <a:endParaRPr lang="en-US" sz="936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в школе заметен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Звонки, разговоры в коридоре, скрип мебели и крики на перемене легко превращают школу в очень шумное место. Когда несколько звуков звучат одновременно, становится труднее сосредоточиться и спокойно общаться.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громче звук и чем дольше он длится, тем выше нагрузка на слух и нервную систему.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шум становится опасным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зависит не только от громкости, но и от времени. Даже средний шум при длительном воздействии становится вредным.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 безопасным уровням шума и типичным последствиям длительного воздействия.
</a:t>
            </a:r>
            <a:endParaRPr lang="en-US" sz="61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шум действует на слух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Громкий звук заставляет внутреннее ухо работать с перегрузкой. Особенно страдают чувствительные волосковые клетки, которые передают сигнал дальше и почти не восстанавливаются после повреждения.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шум действует долго или повторяется часто, слух может снижаться постепенно. Сначала человек хуже различает речь, особенно на фоне других звуков, а потом сильнее устаёт от обычной громкости.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сильного шума нередко появляются звон в ушах, ощущение заложенности и повышенная чувствительность к звукам. Это признаки того, что слуху нужен отдых и защита.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воздействия шума на организм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шум из внешней среды запускает цепочку реакции в организме.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шума на сон и отдых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мешает заснуть и делает сон более поверхностным. Даже без полного пробуждения организм продолжает реагировать на звуки.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после шумной ночи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появляются усталость, раздражительность и вялость. Человеку труднее собраться с мыслями и начать новый день спокойно.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в школе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плохого сна снижается концентрация, а задания выполняются медленнее. Для восстановления нужна тишина и полноценный отдых.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особенно мешает там, где нужно слушать, запоминать и быстро обрабатывать информацию.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внимание на уроках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тихой обстановке результаты выше. Чем сильнее шум, тем больше ошибок и тем хуже запоминание.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сравнения результатов работы в разной акустической среде; без конкретной экспериментальной выборки.
</a:t>
            </a:r>
            <a:endParaRPr lang="en-US" sz="61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звук начинает мешать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шум быстро утомляет и делает человека более раздражительным. Ему труднее спокойно работать, слушать других и сохранять хорошее настроение в течение дня.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настроение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 школьника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детей и подростков такая реакция заметнее, потому что они сильнее устают от лишних звуков. После шумной обстановки сложнее сосредоточиться и спокойно общаться.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дети чувствительны к шуму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ребёнка и подростка ещё развивается, поэтому громкие звуки воспринимаются как более сильная нагрузка и быстрее вызывают усталость.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шума труднее различать речь учителя, особенно если в классе одновременно разговаривают несколько человек или работает техника.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долгого шума организму сложнее восстановиться, поэтому к концу дня появляются вялость, раздражительность и нежелание заниматься.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постоянного звукового фона снижается качество выполнения заданий: чаще появляются ошибки, а чтение, письмо и счёт требуют больше усилий.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Меры, которые помогают снизить вред от шума дома, в школе и в общественных местах.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способы защиты слуха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простые меры, которые уменьшают громкость и время воздействия. Их важно применять заранее, а не после появления дискомфорта.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безопасного поведения со звуком; данные носят учебный характер.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снизить шум дома и в школе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действий для квартиры, класса и школьного коридора.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особенно полезны привычки, которые можно соблюдать каждый день в школе, дома и на улице, без сложных устройств и больших затрат.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меры против шума помогают лучше всего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меры, которые уменьшают сам шум или сокращают время рядом с ним. Защита слуха работает лучше всего в комплексе.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мер защиты от шума, 2025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53458"/>
            <a:ext cx="273600" cy="24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шум особенно вреден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Оживлённые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транспортный шум действует долго и почти не даёт отдохнуть. Если дорога рядом с домом или школой, нагрузка на слух и нервную систему растёт каждый день.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Стройка и мастерские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звуки часто бывают резкими и неожиданными. Из-за этого труднее сосредоточиться, а при длительной работе без защиты шум быстро вызывает утомление и напряжение.
</a:t>
            </a:r>
            <a:endParaRPr lang="en-US" sz="854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Концерты и колонки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громкая музыка опасна тем, что человек может не сразу заметить вред. Если стоять близко к источнику звука, уши получают слишком сильную нагрузку.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Шумные классы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помещении с криками, разговорами и скрипом мебели сложнее слушать объяснение учителя. Такая обстановка мешает учёбе и делает даже короткий урок более утомительным.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чрезмерного шума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приходится повышать голос, чтобы поговорить, а после шума появляются звон в ушах и ощущение заложенности, это знак, что звук уже стал слишком сильным.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важный сигнал — трудно сосредоточиться, быстро устаёт голова и хочется уйти в тишину. Значит, слух и нервная система нуждаются в отдыхе.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умеренный шум становится заметнее, если он повторяется ежедневно и сопровождает человека дома, в школе и по дороге.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шум связан со здоровьем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длится шум и чем меньше времени остаётся на восстановление, тем сильнее его влияние на самочувствие и работоспособность.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влияния шума на здоровье, 2025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поведения со звуком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Слушай музыку и видео на умеренной громкости, а если рядом играет звук постоянно, делай короткие перерывы, чтобы уши могли отдохнуть.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стой слишком близко к колонкам, технике и другим громким источникам. В шумных местах, например на концерте, помогают беруши или более дальнее место.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 тишину поздно вечером и ночью, а дома и в школе уважай спокойствие других. Так проще сохранить слух и не мешать окружающим.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— тоже забота о здоровье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можно уменьшить, если замечать его источник, ограничивать время воздействия и защищать слух заранее. Это помогает лучше учиться, отдыхать и сохранять хорошее самочувствие.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2026-05-21T01:39:28Z</dcterms:created>
  <dcterms:modified xsi:type="dcterms:W3CDTF">2026-05-21T01:39:28Z</dcterms:modified>
</cp:coreProperties>
</file>