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 М. М. Пришвина: сказка-быль о природе, семье и выборе
</a:t>
            </a:r>
            <a:endParaRPr lang="en-US" sz="2043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детях, где правдивая жизнь переплетается с поэтическим образом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называют сказкой-былью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появилась в 1945 году и объединила точные наблюдения за северной природой с сказочным звучанием образов. В ней природа не просто фон, а участник событий и нравственный ориентир.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повести: дети и их жизнь после войны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 живут в деревне у Блудова болота без родителей и рано учатся самостоятельности. На них лежат заботы о доме, запасах и повседневном порядке.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привыкли трудиться вместе со взрослыми и понимать, что любое решение в хозяйстве влияет на всю семью. Их жизнь тесно связана с лесом, ягодами и дорогой к болоту.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начале видно, что перед нами не просто приключение, а проверка характера. Сразу становятся важны ответственность, взаимопомощь и умение действовать без лишней спешки.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Насти: забота, труд и рассудительность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старше брата и ведет себя спокойно, терпеливо и ответственно. Она думает о доме, хозяйстве и о том, как сохранить в семье порядок и согласие.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образ связан с добротой, вниманием к близким и осторожностью. Настя кажется особенно близкой к природе: она умеет трудиться, не теряя мягкости и внутреннего равновесия.
</a:t>
            </a:r>
            <a:endParaRPr lang="en-US" sz="92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Митраши: смелость, упрямство и ошибка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Митраша решителен и уверен в себе, поэтому хочет поступить по-своему. Он спорит со старшей сестрой и не сразу принимает чужой совет, даже когда тот разумен.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самостоятельность оборачивается опасной ошибкой. Мальчик выбирает короткий, но рискованный путь и оказывается в положении, где смелости уже недостаточно — нужны опыт и осторожность.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к испытанию в лесу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показывающая, как семейный спор приводит к опасному испытанию и спасению.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Блудово болото как место опасности и выбора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 повести показывает, как легко человеку потерять верный путь. Здесь любая спешка становится рискованной, а ошибка может привести к беде и растерянности.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болоте особенно заметно, что решение героя должно быть обдуманным. Короткая дорога выглядит заманчиво, но оказывается самым ненадежным вариантом.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изображает болото не мертвой декорацией, а частью большого природного мира. Оно живет по своим законам и не подчиняется желаниям человека.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здесь связана не только с местом, но и с характером. Болото выявляет упрямство, торопливость и необходимость учиться осторожности через собственный опыт.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характер каждого героя связан с его поступками и местом в сюжете.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герои раскрывают главные темы произведения: ответственность, взаимопомощь и уважение к опыту и природе.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 М. Пришвина «Кладовая солнца»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переплетаются, но в центре остается связь человека с лесом, болотом и правилами природного мира.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в распределении смыслов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природы показывает, что именно она задает ход событий и проверяет характеры героев.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повести М. М. Пришвина «Кладовая солнца»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подчеркивает мысль о щедрости земли и о том, что ее дары нужно беречь и уважать.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М. Пришвин, «Кладовая солнца»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написана повесть, в которой природа показана как источник жизни, тепла и богатства.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Травка: образ верности и помощи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которая находит дорогу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 появляется как лесная собака, умеющая чуять беду раньше людей. Она идет по следу, прислушивается к тишине болота и будто понимает, где нужна помощь. В ее образе особенно заметны верность, осторожность и природная умность, которые спасают Митрашу.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Молчаливая поддержка в самый трудный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 не говорит слов, но действует точно и решительно, как настоящий друг. Она находит мальчика в опасном месте и помогает ему выбраться из беды. На иллюстрации это можно показать как встречу у болота: собака рядом с растерянным Митрашей и светлым просветом леса вдали.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Антипыч и народная мудрость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Антипыч в повести связан с опытом людей, которые давно живут рядом с лесом и понимают его законы. Он знает, что спешка и упрямство часто приводят к беде.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напоминает читателю о ценности терпения, осторожности и уважения к природе. Антипыч не спорит с лесом, а умеет наблюдать, ждать и делать выводы.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Антипыч помогает увидеть, что настоящая мудрость не в силе, а в умении жить в согласии с природой и передавать этот опыт младшим.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Антипыча Пришвин показывает память старшего поколения. В его словах и поступках слышится народное понимание жизни, в которой труд, спокойствие и ответственность важнее риска.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спор героев, а их разные сильные стороны, важные для семейной истории и развития сюжета.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Насти и Митраши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воспринимается как более заботливая и ответственная, а Митраша — как более решительный. Их различие дополняет друг друга.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М. М. Пришвина «Кладовая солнца»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становится уроком взросления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повести М. М. Пришвина «Кладовая солнца»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04838"/>
            <a:ext cx="398700" cy="354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художественные детали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природные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называет растения, тропинки, болотные места и лесные приметы очень точно. Благодаря этому природа выглядит не условной, а настоящей, знакомой и живой.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запахи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передает шелест, тишину, запах сырости, блеск света и движение ветра. Такие детали помогают читателю как будто самому идти по лесу вместе с героями.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образный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повести понятна школьнику, но остается выразительной и яркой. Короткие, точные описания делают события ясными, а картины природы — особенно запоминающимися.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природные детали становятся важными символами сюжета и характера героев.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и их смысл в повести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связан с поступками героев и подчеркивает главную мысль: природа не только красива, но и учит человека ответственности.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М. М. Пришвина «Кладовая солнца»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эпизод спасения Митраши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 болоте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Митраша оказывается один на один с болотом и понимает, что ошибся в выборе дороги. Вокруг тишина, зыбкая земля и чувство страха, которое усиливает его растерянность. Именно в этот момент особенно ясно видно, как опасна самоуверенность без опыта.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которая приходит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 находит мальчика не случайно: ее чуткость и преданность становятся настоящим спасением. Сцена у болота показывает, что выйти из беды помогают не сила и упрямство, а доверие, осторожность и готовность принять помощь.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особенно хорошо читается в 6 классе, потому что показывает связь поступка и последствий.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 школьника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уроки связаны с ответственностью и уважением к природе: именно они помогают героям избежать большой беды.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М. М. Пришвина «Кладовая солнца»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показывает, что человек становится сильнее не из-за упрямства, а благодаря труду, внимательности и умению замечать опасность. Ошибка может стать началом взросления.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семья и взаимопомощь помогают пережить трудный момент. Настя, Митраша и Травка связаны общей заботой о жизни и безопасности.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произведении не просто фон, а важная сила, которой нужно доверять и которую нужно беречь. Только уважение к ней делает человека по-настоящему мудрым.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солнца»: повесть о выборе и ответственности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Пришвина учит видеть в природе богатство и испытание одновременно, а в человеке — силу, которая раскрывается через доброту, осторожность и верность близким.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2026-05-18T18:30:05Z</dcterms:created>
  <dcterms:modified xsi:type="dcterms:W3CDTF">2026-05-18T18:30:05Z</dcterms:modified>
</cp:coreProperties>
</file>