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Александр Македонский и его завоевания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объединил огромные территории, оставив след в истории.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и начало великого пути Александра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IV веку до н.э. Македония под властью Филиппа II стала мощной державой. Сын Филиппа, Александр, с юных лет готовился к лидерству, изучая военное искусство и философию. В 336 году до н.э. он стал царём Македонии.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походов Александра Македонского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стремился объединить греческие и персидские земли для создания единой великой империи и сильного государства под своей властью.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хотел прославить своё имя через военные успехи, следуя примеру отца и зарекомендовать себя как выдающийся полководец.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завладеть богатствами Востока и укрепить собственную власть побуждало Александра начать масштабные завоевательные походы.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завоеваний в Малой Азии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 г.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пролив Геллеспонт и начало кампании в Малой Азии.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ключевых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победе Александр захватил важные города Малой Азии, расширяя контроль.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у реки Граник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армия одержала первую крупную победу над персами благодаря быстрой и смелой тактике.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сражения с Дарием III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Гранике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первое крупное столкновение с персами показало стратегический гений Александра. Он успешно прорвал персидские линии и закрепился в регионе.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Иссе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численное превосходство персов, македоняне под руководством Александра одержали решительную победу в узкой местности.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Решительная битва при Гавгамелах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Сражение, положившее конец могуществу Персидской империи. Александр одержал победу над преимущественно численно превосходящими силами Дария.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походов Александра Македонского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отмечены на пути от Македонии до Индии; этот путь охватывает более 6000 километров.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демонстрирует масштаб и амбициозность завоеваний Александра, связывая запад и восток древнего мира.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исследования, 2023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армий Македонян и Персов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армия была меньше по численности, но превосходила персов в дисциплине и тактике.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опыт македонян стали ключом к победам, несмотря на численное превосходство персидских войск.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хроники и анализы, 2023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Тира и завоевание Египта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успешного прохождения Сирии Александр осадил укреплённый город Тир. Семимесячная осада закончилась взятием этого важного порта в 332 году до н.э.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Александр вошёл в Египет, где был встречен как освободитель. Там он основал знаменитую Александрию, ставшую центром культуры и торговли.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статус Александра в Египте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Александр был провозглашён фараоном и связывался с богом Амоном, что усилило его власть и поддержку местного населения.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началом создания культа личности Александра, подчеркивающего его божественное происхождение и легитимность правления.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и значение битвы при Иссе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и особенности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битве при Иссе македонская армия, численность которой была значительно меньше, использовала узкий ландшафт для избегания полного окружения. Александр проявил мастерство в управлении войсками и избежал персидского превосходства.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позволила Александру закрепить контроль над Малой Азией и подготовить почву для последующих завоеваний на Востоке. Это сражение стало переломным моментом в войне с Персией.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Гавгамелах: ключевой момент истории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столкновение у Гавгамел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331 году до н.э. Александр встретился с армией Дария III на равнине Гавгамел. Несмотря на численное превосходство персов, македоняне одержали победу благодаря тактике и дисциплине.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столицы Персии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Александр захватил важнейшие города Персидской империи — Вавилон, Сузы и Персеполь. Это означало конец могущественной державы и начало великой империи Александра.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завоеваний в Средней Азии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похода Александра и вызовы на пути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Александрии — города новой эпохи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в Египте — центр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важным портом и культурным центром, где сосредоточились учёные, торговцы и жители разных народов. Здесь зародилась уникальная эллинистическая культура.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Александрии: стратегические форпосты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империи Александр основал города с одноимённым названием, которые помогали контролировать территории и сплачивали местное и греческое население.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поход: встреча с боевыми слонами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наступления в Индию армия Александра впервые столкнулась с использованием боевых слонов в битве на реке Гидасп. Это дало неприятелью значительное преимущество.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македонские войска испытывали сильную усталость, и многие солдаты отказались продолжать поход дальше, что вынудило Александра повернуть обратно.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армии Александра Македонского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Александра состояла из македонцев, греков и восточных союзников, что обеспечивало разнообразие навыков и тактических возможностей.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состав укреплял империю, но создавал сложность управления.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источники: Плутарх, Арриан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империи и борьба диадохов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в 323 году до н.э. его великий государственный союз распался на части, контролируемые военачальниками – диадохами, что вызвало борьбу за власть.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получил Египет, Селевк — восточные территории, а другие военачальники разделили Малую Азию и Македонию, что привело к созданию новых государств и длительным войнам.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Эллинизация: культурное слияние на Востоке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греческого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стал основным языком образования и официальных дел в завоёванных землях, объединяя различные народы и способствуя обмену знаниями и идеями.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искусство и архитектуру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появились элементы греческого стиля в архитектуре, скульптуре и живописи, что создало уникальную смесь традиций и новых художественных форм.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философии и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объединил философские школы Греции с знаниями Востока, развивая науку, медицину и литературу, что сказалось на мировой культуре.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— центр знаний и науки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Александрии в Египте был создан Мусейон — комплекс для учёных, где велись исследования в математике, астрономии и медицине, привлекая исследователей со всего мира.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Александрийская библиотека хранила тысячи свитков, становясь символом интеллектуального развития и культурного обмена в античном мире.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402" y="2961012"/>
            <a:ext cx="223425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завоеваний Александра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доступ к новым территориям и культурам, что способствовало обмену знаний и научных достижений между народами.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обмен традициями востока и запада создали основу для эпохи эллинизма и новых художественных стилей.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новые города и дороги, облегчившие торговлю и коммуникацию между различными регионами империи.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походов Александра ощущалось на протяжении нескольких столетий, формируя политические и культурные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Александра Македонского в истории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создал империю, объединив народы и культурные традиции Европы и Азии. Его завоевания положили начало эллинизму и оказали глубокое влияние на развитие мировой цивилизации.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2026-05-10T13:03:24Z</dcterms:created>
  <dcterms:modified xsi:type="dcterms:W3CDTF">2026-05-10T13:03:24Z</dcterms:modified>
</cp:coreProperties>
</file>