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 Европе: вера, история и культурное влияние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которая сформировала европейскую культуру на 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Палестины до Европы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началось в I веке в Палестине и через города Римской империи постепенно стало одной из главных религий Европы.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христианские общины в Римской империи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общины возникали прежде всего в больших городах империи. Здесь было больше людей, быстрее распространялись новости и новые идеи, а верующие могли легче находить единомышленников.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собрания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века христиане нередко встречались в домах или укромных местах. Это помогало сохранять общины, когда вера вызывала недоверие и иногда приводила к преследованиям.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Мученики веры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в ранней истории заняли мученики — люди, которые не отказались от своих убеждений даже под угрозой наказания. Их пример укреплял других верующих.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после 313 года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Миланский эдикт изменил положение христиан в империи. После разрешения свободно исповедовать веру общины стали открыто расти, строить храмы и укреплять церковную организацию.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и города помогли распространению веры
</a:t>
            </a:r>
            <a:endParaRPr lang="en-US" sz="1991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римских дорог соединяла отдалённые города и провинции. По ним постоянно передвигались торговцы, солдаты и проповедники, поэтому христианские идеи быстро доходили до новых мест.
</a:t>
            </a:r>
            <a:endParaRPr lang="en-US" sz="1155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епископов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общины возглавляли епископы. Они помогали сохранять порядок в церковной жизни, объясняли учение и поддерживали связь между верующими.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богослужения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богослужение часто велось на латинском и греческом языках. Это облегчало общение в разных частях империи и помогало вере распространяться среди образованных жителей городов.
</a:t>
            </a:r>
            <a:endParaRPr lang="en-US" sz="11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раскол церкви в 1054 году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церковь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Средневековье христианский мир ещё сохранял единство, хотя восточные и западные центры постепенно развивались по-разному.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1054 год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1054 году между Римом и Константинополем произошёл разрыв, который положил начало разделению западной и восточной христианской традиции.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раскола оформились католицизм и православие. Их различали церковное устройство, некоторые обряды и язык богослужения, но вера в Иисуса Христа оставалась общей.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крупнейшие исторические традиции христианства в Европе и их основные центры распространения.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ветви христианства в Европе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религиозная карта Европы сложилась исторически и отличается по регионам, а не по единым границам.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распределение христианских традиций в Европе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16770"/>
            <a:ext cx="271200" cy="21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1239" y="2067176"/>
            <a:ext cx="248325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Монастыри, книги и школа в Средневековой Европе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молитвы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не только религиозными центрами, но и местами строгого распорядка, труда и обучения. Здесь монахи посвящали жизнь служению и учёбе.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книг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Монахи вручную переписывали рукописи, сохраняя тексты прошлого. Благодаря их труду до нас дошли многие древние книги, которые иначе могли бы исчезнуть.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церквях и монастырях открывались школы. В них учили чтению, письму и латинскому языку, что помогало распространять знания среди образованных людей.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европейских городах именно церковь долго оставалась главным местом, где сохраняли и передавали знания. Это влияло на развитие культуры и образования.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церковь влияла на повседневную жизнь людей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религиозные представления переходили в обычные дела, обычаи и общественные правила.
</a:t>
            </a:r>
            <a:endParaRPr lang="en-US" sz="8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точное число верующих, а исторически сильные христианские традиции в разных частях Европы.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христианство особенно распространено в Европе
</a:t>
            </a:r>
            <a:endParaRPr lang="en-US" sz="2455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Европы заметно, что религиозные традиции распределены неравномерно и тесно связаны с историей отдельных стран.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распространения христианства в регионах Европы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как символы европейских городов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возводили очень долго, иногда целыми столетиями. Из-за этого они становились делом многих поколений и важнейшим символом города.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готики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зданий характерны высокие башни, стрельчатые арки, витражи и просторный интерьер. Эти особенности делали соборы заметными издалека и особенно торжественными внутри.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Нотр-Дам в Париже, Кёльнский собор и собор Святого Вита в Праге показывают, как христианская архитектура стала частью облика европейских столиц и старинных городов.
</a:t>
            </a:r>
            <a:endParaRPr lang="en-US" sz="105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появление новых христианских течений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церковных злоупотреблений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многие верующие и богословы требовали обновления церкви. Особенно остро обсуждались продажа индульгенций, дисциплина духовенства и вопрос о том, как должна жить община.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инициаторов перемен стал Мартин Лютер. Его выступления и тексты привлекли широкое внимание, потому что он настаивал на более понятном и доступном для людей христианстве.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Реформации выросли лютеранство, кальвинизм и англиканство. Эти течения по-разному отвечали на вопрос о церковной власти, обрядах и роли священных текстов в жизни верующих.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споры стали частью политики многих стран Европы. Одновременно перевод Библии на родные языки сделал её чтение доступнее и усилил личное участие людей в вере.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города, связанные с крупнейшими христианскими традициями Европы, и их историческое значение.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центры христианства в Европе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христианства показывают, как религиозные традиции связаны с конкретными городами и памятниками, которые стали символами целых направлений.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исторической географии христианства в Европе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сюжеты в искусстве Европы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разных эпох изображали Иисуса Христа, Богородицу, апостолов и сцены из Библии. Такие сюжеты помогали верующим лучше понимать священные истории и запоминать их.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 галереи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Фрески, витражи, мозаики и иконы украшали церкви и соборы, превращая их в особые пространства искусства. Свет и цвет в таких зданиях создавали торжественное впечатление.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 музеях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на религиозные темы сегодня хранятся в европейских музеях. Они позволяют увидеть, как менялись стиль, техника и представления людей о святости.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пение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повлияло и на музыку: церковное пение, хоралы и органная традиция стали важной частью европейской культуры. Музыкальные формы часто использовались во время богослужений и праздников.
</a:t>
            </a:r>
            <a:endParaRPr lang="en-US" sz="10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по-разному отмечаются в странах Европы, но во многих семьях они остаются временем встреч, отдыха и особых традиций.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праздники в европейской культуре
</a:t>
            </a:r>
            <a:endParaRPr lang="en-US" sz="2689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 Пасха выделяются как главные общеевропейские праздники, тогда как остальные даты сохраняют более выраженные местные особенности.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праздничным традициям христианской Европы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 современной Европе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Европы религия уже не определяет всю жизнь общества, но христианские праздники, символы и традиции по-прежнему хорошо узнаваемы и понятны большинству людей.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кресты на зданиях, названия улиц и старинные площади напоминают о долгой христианской истории европейских городов. Эти детали часто становятся частью привычного городского пейзажа.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календарь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Крещение, венчание, Рождество и Пасха остаются важными событиями для многих семей. Школьные каникулы и праздничные дни во многом тоже связаны с христианским календарём.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нуждающимся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Церкви и религиозные организации продолжают заниматься благотворительностью, поддерживать пожилых людей, бездомных и семьи в трудной ситуации. Так христианская традиция сохраняет социальное значение.
</a:t>
            </a:r>
            <a:endParaRPr lang="en-US" sz="936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истории христианства в Европе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 ключевым историческим событиям и процессам развития христианства в Европе.
</a:t>
            </a:r>
            <a:endParaRPr lang="en-US" sz="9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Паломничества к святым местам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Рим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раннего Средневековья Рим оставался одним из главных мест паломничества для христиан Европы. Верующие шли туда, чтобы поклониться святыням и увидеть центр католического мира. Такие путешествия могли занимать месяцы и требовали большой выносливости.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 — город святынь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христиан Иерусалим связан с важнейшими событиями библейской истории. Поэтому паломники стремились увидеть места, которые напоминают о жизни, смерти и воскресении Иисуса Христа. Этот маршрут считался особенно трудным и почётным.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Сантьяго-де-Компостела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самых известных паломнических маршрутов Европы стал путь к Сантьяго-де-Компостела в Испании. Сегодня он известен не только верующим, но и путешественникам, которым интересны история, природа и старинные города вдоль дороги.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общие основы христианства и основные различия между его историческими ветвями.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что различает христианские традиции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основы подтверждают единство христианства, а различия связаны с многовековой историей его развития в разных регионах Европы.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основным христианским традициям Европы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именно церковь долгое время сохраняла знания, организовывала обучение и поддерживала общественную жизнь. Это влияние заметно и сегодня.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христианства в европейскую цивилизацию
</a:t>
            </a:r>
            <a:endParaRPr lang="en-US" sz="266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христианство имело для архитектуры и образования, но его вклад заметен почти во всех важных сферах европейской культуры.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европейской культуры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стало частью истории Европы, её городов, школ, искусства и праздников. Понимание этой традиции помогает увидеть, как прошлое связано с современной европейской культурой и её разнообразием.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 Европа: связь через века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2026-06-02T06:13:22Z</dcterms:created>
  <dcterms:modified xsi:type="dcterms:W3CDTF">2026-06-02T06:13:22Z</dcterms:modified>
</cp:coreProperties>
</file>