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Павлович Чехов: писатель, врач, новатор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подтекста и психологической прозы, изменивший русскую литературу.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писал в эпоху быстрых социальных сдвигов, городского роста и внутренней неустроенности. На фоне сильного реализма он сделал главным не событие, а человека — его речь, сомнения, скрытый конфликт и точную деталь.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время перемен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 родился в Таганроге 29 января 1860 года в семье купца. Раннее знакомство с трудом и строгим бытом приучило его внимательно всматриваться в людей и повседневные обстоятельства.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семейной лавке развивала терпение, собранность и наблюдательность. Эти качества позже стали основой чеховской манеры: он умел замечать значимое в самом обычном и незаметном.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Гимназия дала ему классическое образование, привычку к самоорганизации и первые литературные попытки. Чтение и учеба постепенно сформировали писателя, для которого дисциплина стала частью творческого метода.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Таганрог и формирование характера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1879: переезд в Москву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поступил на медицинский факультет Московского университета и начал путь к профессии врача.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1884: окончание университета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Получив диплом, он сохранил интерес к медицине как к источнику точного знания о человеке и его уязвимости.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Параллельная работа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писал одновременно с врачебной практикой: это сочетание дало ему редкую широту взгляда на жизнь, факты и психологию.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медицинское образование и двойная профессия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Юмористический старт в журналах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1880-х Чехов активно печатался в юмористической прессе и быстро научился работать с короткой формой. Псевдоним Антоша Чехонте помогал ему свободно пробовать интонации, темы и ритм текста.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Миниатюра как школа точности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сценки и юморески требовали сжатости и точного попадания в характер. Чехов оттачивал умение говорить намеками, строить эпизод без лишних пояснений и делать деталь смысловым центром.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без грубости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раннего Чехова редко сводится к прямой насмешке. Он наблюдает людей с дистанции, но без жесткости, и именно этот тон позже станет основой его зрелой прозы и драматургии.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и псевдоним Антоша Чехонте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1880-х годов Чехов уходит от чисто юмористической манеры. Его тексты становятся глубже, а внутренний мир героя — важнее внешней фабулы.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зрелой прозе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этого периода особенно заметны «Степь», «Скучная история», «Палата № 6» и «Дуэль». В них раскрывается напряжение между мыслями, поступками и жизненной правдой.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Чехова все больше интересуют сомнение, усталость, ощущение упущенного времени и несоответствие между мечтой и действительностью. Именно эти состояния делают его прозу узнаваемой.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события отступают на второй план. На первый выходят паузы, недосказанность и тихие внутренние перемены, которые определяют судьбу героя не меньше, чем внешние обстоятельства.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точные подсчеты, а наглядное соотношение жанровых пластов в творчестве писателя.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проза составляет основу наследия Чехова, а пьесы при меньшем объеме имеют исключительное культурное влияние.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 корпусу произведений Чехова; данные условные, предназначены для сравнения жанровых групп.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жанры в наследии Чехова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428462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0644" y="1428462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8819" y="1428462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46994" y="1428462"/>
            <a:ext cx="234413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85169" y="1428462"/>
            <a:ext cx="234413" cy="267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чеховского рассказа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Подтекст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у Чехова часто скрыт между репликами. Внешне обычный разговор постепенно открывает напряжение, которое персонажи не называют прямо, но постоянно ощущают.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избегает лишних объяснений и строит фразу экономно. Благодаря этому каждая деталь работает на характер, настроение и общий смысл произведения.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жест, предмет или случайная реплика нередко говорят о герое больше, чем развернутое описание. Деталь у Чехова не украшение, а способ анализа жизни.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и недосказанность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чеховском тексте часто значимее громкого признания. Пауза подчеркивает растерянность, неловкость или невозможность сказать главное прямо.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глубина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важны, но ещё важнее то, что происходит в сознании героя. Чехов показывает внутренние перемены тонко и без прямого авторского давления.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русская драма нового типа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Чехова действие не исчезает, но становится сдержанным и внутренним. Главный конфликт разворачивается в отношениях, сомнениях и несоответствии между тем, чего ждут герои, и тем, что с ними происходит.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как пространство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«Чайка», «Дядя Ваня», «Три сестры» и «Вишнёвый сад» показывают, как молчание, пауза и недосказанность могут быть важнее эффектной развязки. Так рождается новая театральная правда.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пьеса Чехова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от бытовой экспозиции к тихому, внутреннему финалу.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лет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длилось его университетское обучение: медицина научила Чехова видеть уязвимость, боль и достоинство личности без лишней сентиментальности.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учился на медицинском факультете, и это сделало его взгляд на человека особенно точным и сострадательным.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Чехове: обучение на медицинском факультете Московского университета (1879–1884).
</a:t>
            </a:r>
            <a:endParaRPr lang="en-US" sz="103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1890 году Чехов отправился на Сахалин не как путешественник, а как наблюдатель: он изучал жизнь каторжных поселенцев, условия труда и повседневный быт.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им сведения легли в основу книги «Остров Сахалин» (1895), где документальная точность сочетается с нравственной требовательностью к обществу и власти.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поездка показала, что для Чехова литература была связана не только с художественным поиском, но и с личной ответственностью за судьбу людей.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на Сахалин и гражданская позиция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23220"/>
            <a:ext cx="3832800" cy="151621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и их значение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произведений помогает увидеть, как менялись темы, жанры и художественные задачи Чехова.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ранней поэтичности к драмам о времени и утрате Чехов расширял границы реализма и углублял психологический анализ.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93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П. Чехова и их общепринятая литературная интерпретация.
</a:t>
            </a:r>
            <a:endParaRPr lang="en-US" sz="793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Чеховские герои часто умны, образованны и тонко чувствуют жизнь, но именно это делает их внутренний разлад особенно заметным: они ясно видят проблему, однако не решаются действовать.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персонажи живут в ожидании перемен, откладывая выбор на потом. Так возникает главная чеховская драма — расхождение между мечтой о лучшей жизни и привычкой к бездействию.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как рутина, самообман и несбывшиеся планы постепенно разрушают человека изнутри. При этом он не упрощает характеры и не делит их на полностью правых и виноватых.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и нравственная тема: чеховский герой отвечает не только за поступки, но и за упущенные возможности. Именно поэтому его сомнения звучат так современно.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Чеховский герой: типы и психологические конфликты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встречаются в разных жанрах Чехова и усиливают ощущение внутреннего напряжения даже там, где внешне почти ничего не происходит.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не события, а переживание времени, одиночества и несбывшейся жизни; именно они формируют чеховский взгляд на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произведениям А. П. Чехова; данные отражают сравнительную выраженность мотивов, а не точный подсчёт.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темы в творчестве Чехова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Мелихово, Ялта и поздние годы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Мелихове Чехов много работал, помогал местным жителям и создавал зрелые произведения, где повседневность становится способом говорить о времени, утрате и нравственном выборе.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переезда в Ялту болезнь лёгких заметно ограничила его силы, но не остановила творчество: поздние пьесы и рассказы звучат особенно сдержанно и трагически точно.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признание и театральная судьба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282150" y="2434525"/>
            <a:ext cx="21243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1890-е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Чехова сначала вызывали споры, потому что ломали привычные театральные правила: вместо резких эффектов в них звучали паузы, недосказанность и скрытое внутреннее действие.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592625" y="2922600"/>
            <a:ext cx="2124300" cy="13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МХТ и Станиславский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Постановки Московского Художественного театра помогли раскрыть чеховскую драму на сцене; сотрудничество с К. Станиславским и В. Немировичем-Данченко стало поворотным моментом.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794850" y="1831450"/>
            <a:ext cx="20670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и далее
</a:t>
            </a:r>
            <a:pPr algn="r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Чехов вошёл в мировой театральный канон и стал одним из самых ставящихся драматургов, повлияв на развитие современной психологической драмы.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пишет кратко и точно: каждая деталь у него работает на смысл, а простая фраза нередко раскрывает сложное чувство или скрытое напряжение между героями.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прозы и пьес характерны разговорная естественность, мягкая ирония и доверие к подтексту. Автор не объясняет всё напрямую, позволяя читателю самому увидеть моральный смысл.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 паузы, недосказанность и повторяющиеся бытовые слова. Благодаря им обычная сцена превращается в психологически точное изображение человеческого состояния.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стиль и художественные приёмы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25" y="2776955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8525" y="2770325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8000" y="5302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6056" y="523600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Чехов остаётся современным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показывает, как усталость, ожидание и ощущение упущенных возможностей формируют повседневную жизнь и делают выбор особенно трудным.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без пафоса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учат замечать чужую боль и не сводить человека к ошибке, слабости или социальному положению.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себя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Чехова заставляют задуматься о цене бездействия, самообмана и привычки откладывать важные решения на потом.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помогают развивать внимательное чтение, аргументацию и способность связывать литературу с реальными жизненными вопросами.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научил видеть в повседневной жизни скрытую драму человека. Его рассказы и пьесы остаются важными, потому что говорят о совести, времени, выборе и достоинстве без громких слов.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Чехов: писатель, который сделал обыденность значимой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2026-05-23T10:29:37Z</dcterms:created>
  <dcterms:modified xsi:type="dcterms:W3CDTF">2026-05-23T10:29:37Z</dcterms:modified>
</cp:coreProperties>
</file>