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селекция и её значение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целенаправленного изменения признаков организмов человеком.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селекции: причины и история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10 000 лет назад человек начал улучшать растения и животных для пищи и хозяйства, стремясь увеличить урожай и качество продуктов, отвечая на растущие потребности общества.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селекции: определения и практические примеры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селекция?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это искусственный отбор организмов с нужными признаками для получения потомства с желаемыми качествами. Этот метод позволяет контролировать характеристики растений и животных.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в сельском хозяйстве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помощью селекции повышают урожайность и устойчивость культур, что улучшает качество продуктов питания и снижает риски болезней и вредителей.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селекции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Отбор семян с крупными плодами приводит к появлению новых сортов с улучшенными вкусовыми и товарными качествами, востребованными как в хозяйстве, так и на рынке.
</a:t>
            </a:r>
            <a:endParaRPr lang="en-US" sz="107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350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— процесс целенаправленного воздействия человека на организм для получения полезных признаков и быстрого результата.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170704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происходит естественным способом без участия человека, основываясь на случайных мутациях и естественном отборе в природных условиях.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068057" y="1860050"/>
            <a:ext cx="2802600" cy="14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значительно ускоряет процесс изменения организмов, позволяя создавать новые сорта и породы за десятилетия вместо тысяч лет.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эволюция: основные отличия
</a:t>
            </a:r>
            <a:endParaRPr lang="en-US" sz="2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процесса селекции 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стадии формирования новых сортов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селекция: фундаментальные концепции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и наследственность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Грегор Мендель открыл основные закономерности наследования признаков, что стало научной основой для понимания генетики в селекции и управления признаками организмов.
</a:t>
            </a:r>
            <a:endParaRPr lang="en-US" sz="988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 в селекции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и искусственные мутации расширяют генетическое разнообразие, предоставляя новые признаки для отбора и создания усовершенствованных сортов и пород.
</a:t>
            </a:r>
            <a:endParaRPr lang="en-US" sz="105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генотипа и фенотипа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генотипа помогает селекционерам предсказывать и направлять проявление нужных признаков во внешнем облике и свойствах организмов.
</a:t>
            </a:r>
            <a:endParaRPr lang="en-US" sz="1164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урожайности, позволяющее выращивать больше продукции на тех же площадях для обеспечения продовольственной безопасности.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Цели и успехи селекции растений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вкуса, питательной ценности и сроков хранения – важные факторы для потребителя и промышленности.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устойчивости к болезням и вредителям, что снижает потери и уменьшает необходимость в химической защите.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сортов, адаптированных к неблагоприятным климатическим условиям, что расширяет возможности земледелия.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039350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Разведение высокопродуктивных коров и свиней для увеличения производства молока и мяса при сохранении здоровья и устойчивости.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селекции животных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1895982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яйценоскости и качества у кур, что важно для обеспечения стабильного и доступного поставления яиц.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752614"/>
            <a:ext cx="4491300" cy="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пород овец и других животных для получения качественной шерсти и эффективного использования кормов.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780251"/>
            <a:ext cx="4389600" cy="14007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естественного отбора и селекции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характеристик естественного отбора и искусственной селекции в таблице.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позволяет целенаправленно и быстро изменять организмы в нужном направлении.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по биологии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239923"/>
            <a:ext cx="2160577" cy="19116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375" y="1240598"/>
            <a:ext cx="2121584" cy="191025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55950" y="1240598"/>
            <a:ext cx="2121584" cy="191025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77525" y="1240598"/>
            <a:ext cx="2121584" cy="191025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успешной селекции культурных растений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380719" y="3317775"/>
            <a:ext cx="2013325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 улучшенными свойствами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селекции появились сорта картофеля с крупными клубнями и повышенной устойчивостью к болезням, что улучшило урожай и качество продукта.
</a:t>
            </a:r>
            <a:endParaRPr lang="en-US" sz="1116" dirty="0"/>
          </a:p>
        </p:txBody>
      </p:sp>
      <p:sp>
        <p:nvSpPr>
          <p:cNvPr id="11" name="Text 3"/>
          <p:cNvSpPr txBox="1"/>
          <p:nvPr/>
        </p:nvSpPr>
        <p:spPr>
          <a:xfrm>
            <a:off x="253996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Яблоня с высоким качеством плодов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позволила создать сорта яблони с улучшенным вкусом, длительным сроком хранения и устойчивостью к парше, что повысило эффективность садоводства.
</a:t>
            </a:r>
            <a:endParaRPr lang="en-US" sz="1116" dirty="0"/>
          </a:p>
        </p:txBody>
      </p:sp>
      <p:sp>
        <p:nvSpPr>
          <p:cNvPr id="12" name="Text 4"/>
          <p:cNvSpPr txBox="1"/>
          <p:nvPr/>
        </p:nvSpPr>
        <p:spPr>
          <a:xfrm>
            <a:off x="4661540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 с повышенной питательной ценностью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Выведены сорта риса с увеличенным содержанием полезных веществ и высокой урожайностью, что помогает обеспечить питание населения.
</a:t>
            </a:r>
            <a:endParaRPr lang="en-US" sz="1172" dirty="0"/>
          </a:p>
        </p:txBody>
      </p:sp>
      <p:sp>
        <p:nvSpPr>
          <p:cNvPr id="13" name="Text 5"/>
          <p:cNvSpPr txBox="1"/>
          <p:nvPr/>
        </p:nvSpPr>
        <p:spPr>
          <a:xfrm>
            <a:off x="6783115" y="3317775"/>
            <a:ext cx="1976997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Морковь с ярким цветом и сладостью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селекции появились сорта моркови с насыщенным оранжевым цветом и улучшенным вкусом, что повышает её привлекательность для потребителей.
</a:t>
            </a:r>
            <a:endParaRPr lang="en-US" sz="111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животные: примеры селекционных успехов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корова — источник высоких удоев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Голштинская порода известна своими высокими показателями молочной продуктивности. Её широко выращивают в разных странах благодаря стабильному получению большого объема молока и адаптации к разнообразным условиям содержания.
</a:t>
            </a:r>
            <a:endParaRPr lang="en-US" sz="90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Мериносы — эталон качества шерсти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Овцы меринос ценятся за тонкость и мягкость шерсти, которая является стандартом для текстильной промышленности. Эта порода выведена с целью получения материала высокого качества и устойчивости к климатическим условиям.
</a:t>
            </a:r>
            <a:endParaRPr lang="en-US" sz="935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Лабрадор — идеальный помощник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лабрадор выведена для служебных и семейных целей. Лабрадоры отличаются дружелюбным характером и высокой обучаемостью, что делает их популярными собаками для помощи людям с ограниченными возможностями.
</a:t>
            </a:r>
            <a:endParaRPr lang="en-US" sz="90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урожайности пшеницы благодаря селекции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сельского хозяйства РФ, 2023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сорта пшеницы демонстрируют повышенную устойчивость к болезням и адаптированы к климатическим особенностям регионов России.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успешное удвоение урожайности за 70 лет, что связано с этими новыми сортами и улучшенными технологиями выращивания.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16471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Гибридизация включает целенаправленное скрещивание растений или животных для получения потомства с улучшенными и новыми признаками, повышающими приспособленность видов.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селекции: гибридизация и мутагенез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076294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— метод создания генетических изменений с помощью химических веществ или радиации, что расширяет генетический потенциал для селекции новых форм организмов.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273800" y="2987871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подхода позволяют значительно увеличить разнообразие наследственных признаков, что способствует развитию более устойчивых и продуктивных сортов и пород.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273800" y="3899467"/>
            <a:ext cx="45300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Гибридные формы часто демонстрируют повышенную жизнеспособность, а мутагенез открывает доступ к признакам, которые естественным путем встречаются редко или отсутствуют.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359697"/>
            <a:ext cx="4389600" cy="22012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 ограничения методов селекции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методов селекции по важным критериям, влияющим на их применение и результативность в практических условиях.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метода зависит от поставленных целей: скорость, точность и этические ограничения играют ключевую роль.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2022
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в современной селекции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ГМО-кукуруза — защита от вредителей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Создана кукуруза с генами, обеспечивающими устойчивость к насекомым вредителям. Это снижает необходимость применения пестицидов и повышает урожайность без ущерба для окружающей среды.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с уменьшенным содержанием аллергенов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Генно-модифицированные сорта картофеля содержат меньше веществ, вызывающих аллергию у людей, что расширяет возможности его потребления и повышает безопасность продуктов питания.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«Золотой рис» — увеличение витамина А в зерне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сорт риса обогащён провитамином А, что помогает бороться с дефицитом этого витамина в рационе миллионов людей в регионах с нехваткой витаминов и плохим питанием.
</a:t>
            </a:r>
            <a:endParaRPr lang="en-US" sz="107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в овощеводстве и садоводстве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Огурцы без горечи для приятного вкуса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Выведены сорта огурцов без характерной горечи, что сделало овощи более популярными у потребителей и снизило необходимость в предварительном промывании перед употреблением.
</a:t>
            </a:r>
            <a:endParaRPr lang="en-US" sz="921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Крупноплодные помидоры с улучшенными качествами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Селекционеры создали томаты с увеличенным размером и плотностью мякоти, что способствует долгому сроку хранения и улучшенному вкусу, востребованному на рынке.
</a:t>
            </a:r>
            <a:endParaRPr lang="en-US" sz="102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Яблони и персики с устойчивостью и длительным хранением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привела к появлению сортов яблонь, стойких к парше, а также персиков, способных долго сохранять свежесть после сбора урожая, что важно для реализации продукции.
</a:t>
            </a:r>
            <a:endParaRPr lang="en-US" sz="1021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Монокультуры однородных сортов снижают биологическое разнообразие, делая посевы уязвимыми перед новыми болезнями и нашествиями вредителей.
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селекции
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273800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диких предков растений и животных сохраняет генофонд, необходимый для будущих селекционных работ и поддержания экосистемы.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4399709" y="1250978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требует постоянного выведения устойчивых сортов, чтобы адаптироваться к меняющимся условиям и защитить урожай от угроз.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4399709" y="2505856"/>
            <a:ext cx="3273600" cy="10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Комплексное управление агроэкосистемами помогает уменьшить негативное влияние селекции на окружающую среду и способствует устойчивому развитию.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30100" y="1446856"/>
            <a:ext cx="4957800" cy="277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 глобальные вызовы будущего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03150" y="1731300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Разработка сортов с пониженной потребностью в воде поможет справиться с дефицитом ресурсов в условиях изменения климата и засух, обеспечивая стабильное производство пищи.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03150" y="2747275"/>
            <a:ext cx="2929500" cy="88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культур к вредителям и болезням снизит применение химикатов, способствуя сохранению экологии и здоровью населения в глобальном масштабе.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продуктов в рационе формируется благодаря селекции, что повышает качество и доступность питания для миллиардов людей по всему миру.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90%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Всемирная организация продовольствия, 2023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современных продуктов питания зависит от выведенных сортов и пород.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13259" y="0"/>
            <a:ext cx="512843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2638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Селекция: ключевой фактор развития человечества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способствует продовольственной безопасности, здоровью и защите природы. Будущие технологии и ответственное отношение крайне важны для сохранения биоразнообразия и устойчивого прогресса.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2026-05-09T21:55:15Z</dcterms:created>
  <dcterms:modified xsi:type="dcterms:W3CDTF">2026-05-09T21:55:15Z</dcterms:modified>
</cp:coreProperties>
</file>