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труд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труд: как усилия превращаются в результат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есть в учёбе, дома, в кружках и в помощи другим. Он помогает расти, учит ответственности и показывает, что усилие важно не меньше таланта.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 жизни каждого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дела школьника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складывается из мелочей
</a:t>
            </a:r>
            <a:pPr algn="l" indent="0" marL="0">
              <a:lnSpc>
                <a:spcPct val="100000"/>
              </a:lnSpc>
              <a:buNone/>
            </a:pPr>
            <a:r>
              <a:rPr lang="en-US" sz="34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школьника начинается не только с уроков, но и с небольших дел: собрать рюкзак, не забыть сменную обувь, прийти вовремя. Эти привычки выглядят просто, но именно они учат собранности и ответственности каждый день.
</a:t>
            </a:r>
            <a:endParaRPr lang="en-US" sz="953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появляется постепенно
</a:t>
            </a:r>
            <a:pPr algn="l" indent="0" marL="0">
              <a:lnSpc>
                <a:spcPct val="100000"/>
              </a:lnSpc>
              <a:buNone/>
            </a:pPr>
            <a:r>
              <a:rPr lang="en-US" sz="34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задание, чтение и повторение темы редко дают быстрый результат. Зато постепенно становятся заметны знания, уверенность и аккуратность в работе. Так труд незаметно помогает расти и учиться доводить дело до конца.
</a:t>
            </a:r>
            <a:endParaRPr lang="en-US" sz="953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начинается дома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 тоже считается трудом: убрать со стола, полить цветы, помочь младшему собрать вещи. Такие дела делают жизнь семьи удобнее и показывают, что каждый может внести свой вклад.
</a:t>
            </a:r>
            <a:endParaRPr lang="en-US" sz="10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38412"/>
            <a:ext cx="306494" cy="2451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труд связан с движением, усилием и действием: убрать класс, перенести вещи, заниматься спортом. Его результат часто виден сразу в порядке, чистоте или улучшении формы.
</a:t>
            </a:r>
            <a:endParaRPr lang="en-US" sz="119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Умственный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Умственный труд требует внимания, памяти и размышления: решить задачу, прочитать текст, сравнить факты. Он помогает понять, выбрать и объяснить, а не просто выполнить действие.
</a:t>
            </a:r>
            <a:endParaRPr lang="en-US" sz="119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
</a:t>
            </a:r>
            <a:pPr algn="l" indent="0" marL="0">
              <a:lnSpc>
                <a:spcPct val="100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 труд рождает новые идеи: придумать афишу, сочинить мелодию, нарисовать иллюстрацию. Здесь важны воображение, вкус и умение выразить мысль по-своему.
</a:t>
            </a:r>
            <a:endParaRPr lang="en-US" sz="1254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для 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 полезный труд приносит пользу другим без оплаты: собрать помощь, поддержать младших, участвовать в акции. Он учит заботе, доброжелательности и ответственности за общее дело.
</a:t>
            </a:r>
            <a:endParaRPr lang="en-US" sz="119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труда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 примеры на 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распределены по четырём группам труда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улучшает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 и результатов труда в повседневной 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 каждого дела есть результат и новый полезный навык.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труд приносит пользу и развивает умение делать дело лучше.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школьной и общественно полезной деятельности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делом и результатом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752" y="3419265"/>
            <a:ext cx="289716" cy="3311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1494" y="3454975"/>
            <a:ext cx="324602" cy="2596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363" y="1744390"/>
            <a:ext cx="328860" cy="292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4379" y="1744390"/>
            <a:ext cx="328860" cy="29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2016" y="1731934"/>
            <a:ext cx="317232" cy="317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764" y="3831926"/>
            <a:ext cx="3621582" cy="943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помогает распределить время между уроками, отдыхом и делами дома. Когда есть план, легче не забыть важное и закончить начатое.
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696895" y="3831924"/>
            <a:ext cx="3621582" cy="943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и 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задавать вопросы и работать в команде нужно, когда что-то неясно или когда дело общее. Так легче договариваться и получать хороший результат.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96159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помогает не пропускать важные детали на уроке, в инструкции или в домашнем задании. Без него легко ошибиться и потратить больше времени.
</a:t>
            </a:r>
            <a:endParaRPr lang="en-US" sz="1214" dirty="0"/>
          </a:p>
        </p:txBody>
      </p:sp>
      <p:sp>
        <p:nvSpPr>
          <p:cNvPr id="12" name="Text 3"/>
          <p:cNvSpPr txBox="1"/>
          <p:nvPr/>
        </p:nvSpPr>
        <p:spPr>
          <a:xfrm>
            <a:off x="3240175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нужна, чтобы удерживать правила, формулы и договорённости. Она особенно полезна на уроках, при подготовке к проверочной работе и в кружках.
</a:t>
            </a:r>
            <a:endParaRPr lang="en-US" sz="1214" dirty="0"/>
          </a:p>
        </p:txBody>
      </p:sp>
      <p:sp>
        <p:nvSpPr>
          <p:cNvPr id="13" name="Text 4"/>
          <p:cNvSpPr txBox="1"/>
          <p:nvPr/>
        </p:nvSpPr>
        <p:spPr>
          <a:xfrm>
            <a:off x="6091998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делает работу понятной и красивой: тетрадь читабельной, поделку — прочной, а домашнее задание — удобным для проверки и повторения.
</a:t>
            </a:r>
            <a:endParaRPr lang="en-US" sz="1214" dirty="0"/>
          </a:p>
        </p:txBody>
      </p:sp>
      <p:sp>
        <p:nvSpPr>
          <p:cNvPr id="14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помогают трудиться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профессии начинается рано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108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пробы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идут пробы: кружки, проекты, секции, олимпиады и простые обязанности дома. В этом возрасте важно не угадать профессию навсегда, а заметить, что получается лучше и приносит радость.
</a:t>
            </a:r>
            <a:endParaRPr lang="en-US" sz="928" dirty="0"/>
          </a:p>
        </p:txBody>
      </p:sp>
      <p:sp>
        <p:nvSpPr>
          <p:cNvPr id="12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интерес: что-то хочется понять, сделать или попробовать самому. Именно интерес часто подсказывает, к каким занятиям тянется человек и где он может расти дальше.
</a:t>
            </a:r>
            <a:endParaRPr lang="en-US" sz="964" dirty="0"/>
          </a:p>
        </p:txBody>
      </p:sp>
      <p:sp>
        <p:nvSpPr>
          <p:cNvPr id="13" name="Text 4"/>
          <p:cNvSpPr txBox="1"/>
          <p:nvPr/>
        </p:nvSpPr>
        <p:spPr>
          <a:xfrm>
            <a:off x="35108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нужна практика: повторение, участие в делах и выполнение реальных задач. Она помогает понять свои сильные стороны и увидеть, что нравится делать хорошо и честно.
</a:t>
            </a:r>
            <a:endParaRPr lang="en-US" sz="968" dirty="0"/>
          </a:p>
        </p:txBody>
      </p:sp>
      <p:sp>
        <p:nvSpPr>
          <p:cNvPr id="14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приходит обучение: знания, навыки и привычка работать последовательно. Чем серьёзнее отношение к учёбе и поручениям, тем легче выбирать направление в будущем.
</a:t>
            </a:r>
            <a:endParaRPr lang="en-US" sz="9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любой честной работе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врач или водитель не всегда заметны, но каждый день помогают людям учиться, быть здоровыми и вовремя добираться до нужного места.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Дворник, повар и уборщик создают чистоту, порядок и комфорт там, где мы живём, учимся и отдыхаем. Их работа важна для всех.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без сцены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Программист, мастер и инженер часто работают «за кадром», но именно их труд делает технику, сервисы и привычные услуги удобными и надёжными.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знаки уважения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труду начинается с простых вещей: сказать спасибо, не смеяться над профессией и бережно относиться к чужому результату.
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83024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помогает не тратить силы впустую: когда есть время на дело и отдых, работу проще довести до конца, а ошибки встречаются реже.
</a:t>
            </a:r>
            <a:endParaRPr lang="en-US" sz="1050" dirty="0"/>
          </a:p>
        </p:txBody>
      </p:sp>
      <p:sp>
        <p:nvSpPr>
          <p:cNvPr id="12" name="Text 2"/>
          <p:cNvSpPr txBox="1"/>
          <p:nvPr/>
        </p:nvSpPr>
        <p:spPr>
          <a:xfrm>
            <a:off x="2589155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человек заранее уточняет задачу, выполняет обещанное и не ждёт, что кто-то исправит его недочёты вместо него.
</a:t>
            </a:r>
            <a:endParaRPr lang="en-US" sz="1050" dirty="0"/>
          </a:p>
        </p:txBody>
      </p:sp>
      <p:sp>
        <p:nvSpPr>
          <p:cNvPr id="13" name="Text 3"/>
          <p:cNvSpPr txBox="1"/>
          <p:nvPr/>
        </p:nvSpPr>
        <p:spPr>
          <a:xfrm>
            <a:off x="4656122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Работай по срокам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учат планировать шаги по порядку: сначала самое важное, потом проверка результата. Так труд становится спокойнее и качественнее.
</a:t>
            </a:r>
            <a:endParaRPr lang="en-US" sz="1050" dirty="0"/>
          </a:p>
        </p:txBody>
      </p:sp>
      <p:sp>
        <p:nvSpPr>
          <p:cNvPr id="14" name="Text 4"/>
          <p:cNvSpPr txBox="1"/>
          <p:nvPr/>
        </p:nvSpPr>
        <p:spPr>
          <a:xfrm>
            <a:off x="6726013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нужны не для формальности, а чтобы сохранить здоровье. Внимательность к мелочам защищает человека и тех, кто рядом.
</a:t>
            </a:r>
            <a:endParaRPr lang="en-US" sz="1050" dirty="0"/>
          </a:p>
        </p:txBody>
      </p:sp>
      <p:sp>
        <p:nvSpPr>
          <p:cNvPr id="15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 ответственность в труде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бережное отношение к себе и другим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в деле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инструментами и техникой нельзя спешить или отвлекаться: даже простое действие требует внимания, правильного хвата и аккуратного обращения.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риску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дороге, в школе и дома важно замечать риск заранее: смотреть по сторонам, соблюдать дистанцию и не делать опасных шагов.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и острые предметы требуют особой осторожности, потому что ошибка может привести к травме или поломке.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другим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 людям означает не нарушать личные границы, помогать без давления и уважать чужое пространство и труд.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обязанности в упрощённом виде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поддержку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имеет право на понятные задания, уважительное отношение и помощь, если что-то не получается. Это делает обучение честным и понятным для каждого.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 вправе рассчитывать на безопасные условия и согласованные правила работы, а также на оплату за выполненный труд.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Обязанность делать хорошо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Обязанность связана с качеством: дело нужно выполнять внимательно, в срок и без обмана, чтобы результат был полезен другим.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Обязанность быть честным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возникает проблема, важно сообщить о ней вовремя, а не скрывать её. Так проще сохранить доверие и исправить ошибку.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лет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порог, после которого возможны только простые и неопасные занятия.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задания; обобщение без ссылки на конкретный закон.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правил лёгкая подработка разрешается с этого возраста, но главное всё равно учёба, здоровье и безопасность.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инструменты берут на себя часть рутинных операций, но человек остаётся нужен там, где важны смысл, выбор и общение.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особенно ускоряют повторяющиеся задачи, но не отменяют внимательность, критическое мышление и ответственность за итог.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на основе типичных цифровых инструментов, без претензии на статистическое измерение.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технологии меняют труд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не устаревают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86302" y="1670588"/>
            <a:ext cx="3529089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Пунктуальность показывает уважение ко времени других. Если человек приходит вовремя и не затягивает дело, коллективу проще работать спокойно и без лишних срывов.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6302" y="2649447"/>
            <a:ext cx="3529089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помогает не скрывать ошибки и не приписывать себе чужой результат. В труде это особенно важно, потому что от доверия зависит качество общей работы.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302" y="3628305"/>
            <a:ext cx="3529089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нужно там, где результат появляется не сразу: в учёбе, тренировке, проекте или долгом поручении. Оно помогает не бросать начатое.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984675" y="1670588"/>
            <a:ext cx="3529088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позволяет уточнять задачи, договариваться и задавать вопросы без стеснения. Благодаря этому команда быстрее понимает цель и распределяет обязанности.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984675" y="2649446"/>
            <a:ext cx="3529088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учиться новому важно, потому что технологии, правила и способы работы меняются. Тот, кто умеет осваивать новое, легче справляется с переменами.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45121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три дела, которые ты уже выполняешь дома, в школе или в кружке. Подумай, где здесь есть усилие, а где — польза для других.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4690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из этих дел то, что развивает силу, память или аккуратность. Объясни свой выбор коротко и по делу, без длинных рассуждений.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51643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из этих дел помогает тебе становиться ответственнее? Подумай, что меняется, если выполнять его регулярно, а не время от времени.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Мини-активность: мой личный труд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Труд, результат, навык
</a:t>
            </a:r>
            <a:pPr algn="l" indent="0" marL="0">
              <a:lnSpc>
                <a:spcPct val="100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Покажи, как любое полезное дело приводит к результату и новому навыку. Затем сравни свои примеры с образцом на схеме.
</a:t>
            </a:r>
            <a:endParaRPr lang="en-US" sz="197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 основа личного роста и пользы для общества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670588"/>
            <a:ext cx="3529089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усилия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дела учат не меньше, чем профессия: они развивают привычку доводить начатое до конца, видеть результат своего старания и отвечать за него.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225926"/>
            <a:ext cx="3529089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труда заметна дома, в школе и в городе: чистота, порядок, помощь людям и надёжная работа становятся частью общей жизни.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57148" y="1670588"/>
            <a:ext cx="3529088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и доверие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связан с уважением к другим: когда человек делает своё дело аккуратно и честно, он бережёт время, силы и доверие окружающих.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57148" y="3225925"/>
            <a:ext cx="3529088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 меняющемся мире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развитии технологий человеку нужны обучение, безопасность и умение сотрудничать. Именно эти качества делают работу осмысленной и полезной.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труд делает человека и общество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помогает расти, учит ответственности и делает человека полезным для других. В школе, дома и в будущем деле важны старание, честность и уважение.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2026-07-26T22:41:15Z</dcterms:created>
  <dcterms:modified xsi:type="dcterms:W3CDTF">2026-07-26T22:41:15Z</dcterms:modified>
</cp:coreProperties>
</file>