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подцарство одноклеточные — основные темы и значение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простейшие организмы с большой ролью в природе и науке.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роль одноклеточных в жизни Земли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появились около 3,5 млрд лет назад и стали основой всех живых организмов. С изобретением микроскопа XVII века их изучение открыло новые горизонты в биологии. Они формируют основу экосистем и поддерживают биосферный баланс.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одноклеточных организмов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Саркодовые: амёбы и их уникальные ложноножки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Саркодовые, например амёбы, передвигаются и захватывают пищу с помощью ложноножек — временных выростов цитоплазмы. Эти изменения формы обеспечивают гибкость и адаптивность в среде.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активные движения жгутиками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относятся к жгутиконосцам, обладающим длинными жгутиками. Они используют их для быстрого передвижения в воде, а также могут фотосинтезировать благодаря хлоропластам.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реснички для движения 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Инфузории, такие как инфузория-туфелька, покрыты тысячами ресничек, которые одновременно помогают двигаться и направлять пищу к клеточному рту. Эти организмы широко распространены в пресной воде.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Споровики: скрытые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— одноклеточные паразиты, например малярийный плазмодий. Они отличаются сложным жизненным циклом и отсутствием подвижных структур, приспособлены к жизни внутри хозяина.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клетки одноклеточных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оболочка, обеспечивающая защиту клетки и регулирующая транспорт веществ внутрь и наружу.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содержимое клетки, в котором расположены все органоиды и протекают биохимические процессы.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жизнедеятельность и хранит генетическую информацию, управляющую работой клетки.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отвечающие за переваривание пищи внутри клетки, обеспечивая питательные вещества.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для движения, позволяющие ориентироваться и перемещаться в окружающей среде.
</a:t>
            </a:r>
            <a:endParaRPr lang="en-US" sz="7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питаются фагоцитозом — оболачивают пищу ложноножками, захватывая и переваривая её внутри вакуолей.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одноклеточных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способны к фотосинтезу благодаря хлоропластам, производя органические вещества из света.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поглощают бактерии через клеточный рот, используя пищеварительные вакуоли для расщепления пищи.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обеспечивают более высокую скорость и точность движения в водной среде.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одноклеточных
</a:t>
            </a:r>
            <a:endParaRPr lang="en-US" sz="255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передвижения оптимизирован под конкретные условия обитания одноклеточных.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размножения одноклеточных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деление — основной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одноклеточных размножается путём митоза, при котором клетка делится на две идентичные дочерние. Этот процесс обеспечивает быстрое увеличение численности.
</a:t>
            </a:r>
            <a:endParaRPr lang="en-US" sz="105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у инфузорий — конъюгация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могут обмениваться генетическим материалом при конъюгации, повышая разнообразие потомства и адаптивность вида.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деления у эвглен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размножаются простым делением, но могут быстро увеличивать популяцию благодаря благоприятным условиям и эффективному питанию.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— образование плотной защитной оболочки, позволяющей выживать в экстремальных условиях.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спящему состоянию — замедление метаболизма и энергии для сохранения жизнеспособности.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обмена веществ — переключение на альтернативные источники энергии при дефиците питательных веществ.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регуляция активности жгутиков и ресничек — сохранение энергии при неблагоприятных обстоятельствах.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выживанию в сложных условиях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амёбы обыкновенной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широко распространена в пресных водах и достигает 0,5 мм в длину, что позволяет наблюдать её под микроскопом.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передвижения 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Передвигается за счёт ложноножек, кормится бактериями и мелкими водорослями, окружая пищу и переваривая её во внутренней вакуоли.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неблагоприятных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амёба образует цисту — защитную оболочку, позволяющую пережить засуху или нехватку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эвглены зелёной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активно движется при помощи жгутика, что обеспечивает быстрый поиск пищи и оптимальных условий обитания. Она образует характерные зелёные пленки на поверхности воды.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фотосинтеза благодаря наличию хлоропластов, эвглена способна поглощать растворённые органические вещества при недостатке света, что повышает её выживаемость.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представитель: инфузория-туфелька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обитает в пресной стоячей воде, активно перемещаясь с помощью многочисленных коротких ресничек. Эти реснички позволяют ей быстро менять направление и захватывать пищу.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бактериями и мелкими организмами через клеточный рот. Имеет два ядра — большое и малое. Размножается делением, а также половым процессом конъюгации, что обогащает генетическое разнообразие.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1202"/>
            <a:ext cx="4000500" cy="16031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характеристики трёх одноклеточных: среду, способ передвижения, питание и размножение. Эти данные демонстрируют адаптационные стратегии каждого 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амёба, эвглена, инфузория
</a:t>
            </a:r>
            <a:endParaRPr lang="en-US" sz="253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морфологии и поведения обеспечивает эффективную адаптацию одноклеточных к разным экологическим нишам.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одноклеточных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базовым звеном в пищевых цепях водных экосистем, служа пищей для мелких животных и поддерживая биологическое разнообразие.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выполняют функцию разложителей, перерабатывая органические остатки и обеспечивая тем самым доступность питательных веществ для других организмов.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поддерживать экологический баланс, регулируя численность бактерий и способствуя очистке воды от взвешенных частиц.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рост численности приходится на летние месяцы благодаря тёплой воде и изобилию питательных веществ.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одноклеточных в водоёмах
</a:t>
            </a:r>
            <a:endParaRPr lang="en-US" sz="259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влияют на общее состояние экосистем, проявляясь в явлениях цветения воды и изменении условий обитания других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Гидробиологическое исследование водоёмов, 2022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является возбудителем амёбной дизентерии, вызывая серьёзные кишечные инфекции у человека.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Плазмодий вызывает малярию — опасное заболевание, передающееся через укусы комаров и требующее медицинского лечения.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— паразитические одноклеточные, вызывающие лямблиоз с симптомами нарушения пищеварения и общего недомогания.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стороны, одноклеточные используются для производства антибиотиков, витаминов и других медицинских препаратов, служа полезными биотехнологическими ресурсами.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одноклеточных на здоровье человека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в науке и промышленности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применение в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помогло развить клеточную теорию, фундаментальную для биологии. Эти организмы применяются для очистки сточных вод, их биотестирование оценивает качество водных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использование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культуры используют для производства кормовых добавок и фармацевтических веществ. Лабораторные биореакторы позволяют масштабно получать ценные соединения для медицины 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как объекты генной инженерии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дрожжи и водоросли синтезируют важные лекарства, включая инсулин и антибиотики, что значительно облегчает производство медикаментов.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инфузории-туфельке и эвглене способствуют разработке новых фармакологических препаратов с улучшенными свойствами и эффективностью.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одноклеточных в сельском хозяйстве помогает создавать устойчивые к стрессам растения и повышать урожайность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и слизевики объединяются в колонии, что улучшает обмен веществ и защиту от внешних угроз, повышая адаптивность группировок.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колоний и сотрудничество между одноклеточными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представляют собой промежуточный этап в эволюции, демонстрируя коллективное поведение одноклеточных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считается одной из ступеней к появлению многоклеточных организмов, открывая путь сложным формам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 рекорды мира одноклеточных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амёба хаос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хаос достигает размера до 5 миллиметров, что делает её видимой невооружённым глазом. Этот гигант среди одноклеточных поражает своей необычной формой и размерами.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одноклеточных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морские организмы способны излучать свет, создавая эффект «молочного моря» ночью. Это явление украшает океанские ночи удивительным световым шоу.
</a:t>
            </a:r>
            <a:endParaRPr lang="en-US" sz="1092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инфузорий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могут достигать скорости до 2 мм в секунду. Такая быстрота позволяет им эффективно перемещаться и быстро реагировать на изменения среды обитания.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— фундамент биосферы, поддерживающий жизненные циклы и экологическое равновесие. Их роль в науке и медицине остаётся критически важной для современного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одноклеточных в природе и для человека
</a:t>
            </a:r>
            <a:endParaRPr lang="en-US" sz="28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2026-05-09T10:57:08Z</dcterms:created>
  <dcterms:modified xsi:type="dcterms:W3CDTF">2026-05-09T10:57:08Z</dcterms:modified>
</cp:coreProperties>
</file>