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Старославянизмы в русском языке: слова с древней историей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пришли к нам из древних книг.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древний книжный язык вошёл в русский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Старославянский язык пришёл в русскую письменность вместе с первыми книгами и церковными переводами. Он дал языку слова для веры, учёбы, торжественной речи и надолго стал частью литературной традиции.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старославянизмов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старославянизмов часто сохраняются древние звуковые сочетания: ра, ла, ре, ле. Они нередко стоят там, где в русских словах есть более привычные оро, оло, ере, еле.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слов характерны приставки воз-, пре-, из-, низ-, пред-. Они сразу делают слово более книжным и придают ему особую, иногда торжественную окраску.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старославянизмы звучат старинно или возвышенно, поэтому в обычной разговорной речи встречаются реже. Зато в книгах и стихах они помогают передать особый стиль.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 старославянские слова рядом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показывают, что язык умеет хранить разные оттенки одного значения. Благодаря этому можно выбрать слово по ситуации: для обычной речи, для стихотворения или для торжественного текста.
</a:t>
            </a:r>
            <a:endParaRPr lang="en-US" sz="995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и книжное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рядом часто живут два близких слова: город — град, золото — злато, берег — брег. Первое обычно звучит проще и привычнее. Второе воспринимается как более книжное и торжественное.
</a:t>
            </a:r>
            <a:endParaRPr lang="en-US" sz="9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14917"/>
            <a:ext cx="4009200" cy="1910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и их оттенков значения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помогают увидеть разницу между обычной и книжной речью.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Старославянизмы часто придают речи исторический, торжественный или поэтический оттенок.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лингвистический материал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733" y="1805977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56" y="1857443"/>
            <a:ext cx="724450" cy="579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92" y="352491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956" y="3562293"/>
            <a:ext cx="724450" cy="579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6290" y="2658397"/>
            <a:ext cx="597188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старославянизмы встречаются сегодня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Старославянизмы особенно часто сохраняются в литературе. Они помогают писателям и поэтам сделать текст более выразительным, серьёзным и связанным с традицией древней письменности.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церковной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церковных текстах старославянизмы звучат естественно и привычно. Они поддерживают торжественный стиль и напоминают о происхождении первых славянских книг.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и выражениях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старославянизмы встречаются в названиях книг, устойчивых выражениях и исторических текстах. Так язык сохраняет связь с прошлым даже в современной культуре.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старославянизмы нужны, чтобы подчеркнуть уважение, важность или особую книжность. Тогда слово звучит не обычно, а особенно торжественно.
</a:t>
            </a:r>
            <a:endParaRPr lang="en-US" sz="807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используют такие слова для создания возвышенного настроения. Слова вроде врата, чело или перст сразу делают строку более старинной и образной.
</a:t>
            </a:r>
            <a:endParaRPr lang="en-US" sz="7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старославянизмов встречаются чаще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слов помогают увидеть, как старославянизмы вошли в русский язык по-разному.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слова с древними звуковыми сочетаниями и книжным звучанием; редкие формы используются значительно реже.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и учебные наблюдения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старославянизм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сравнении формы слова, его звучания и стилистического оттенка.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старославянизмы сохранились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старославянизмы долго использовались в книгах, летописях и церковных текстах. Поэтому они прочно вошли в письменную культуру и стали узнаваемой частью языка.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таких слов закрепилась в литературе, школьных текстах, стихах и прозе. Читатели привыкли к ним, и они перестали казаться чужими или необычными.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со временем стали полностью нейтральными, а другие сохранили старинный или торжественный оттенок. Так язык сохранил и удобство, и связь с историей.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Старославянизмы в литературе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высокий тон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обращаются к старославянизмам, если хотят передать торжество, величие или важность события. Слова врата, град и чело помогают создать ощущение древности, а также сделать речь более плавной и выразительной.
</a:t>
            </a:r>
            <a:endParaRPr lang="en-US" sz="848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исторического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прошлом старославянизмы сразу переносят читателя в другую эпоху. Они словно открывают дверь в мир летописей, князей и древних городов, где каждое слово звучит серьёзно и значимо.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особая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старославянизмы часто нужны не для точности, а для настроения. Слова перст, дабы и упование добавляют тексту мягкую торжественность и помогают автору говорить образно, почти как в старинном сказании.
</a:t>
            </a:r>
            <a:endParaRPr lang="en-US" sz="8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старославянские приставки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приставки часто встречаются в старославянизмах, и приводит понятные примеры употребления.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приставки часто помогают узнать старославянское происхождение слова и придают ему более высокий, книжный оттенок.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и учебные примеры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особенности старославянизмов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старославянизмах часто сохраняются сочетания щ, жд и шт, которые звучат более древне и торжественно, чем привычные разговорные формы.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звуковые особенности помогают отличить старославянские слова от исконно русских, особенно если рядом есть более простая и обычная форма.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вроде вещий, одежда, утверждать и вождь показывают, что древнее звучание может сохраниться даже в знакомых современному человеку словах.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признаки важны для распознавания происхождения слова: они связывают его с книжной традицией и помогают понять, почему оно звучит особенно.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старославянизмы распределяются по стилям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стилистические группы чаще всего встречаются в современном языке и в учебных примерах.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книжные и нейтральные слова; редкие формы чаще сохраняются в торжественной, исторической или церковной речи.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примеры и лингвистическая классификация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Старославянизмы и исконно русские слова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вроде город — град или берег — брег показывают, что у одного значения могут быть две формы: привычная и более высокая по стилю.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Исконно русские слова обычно звучат проще и употребляются в обычной речи, а старославянизмы нередко создают книжный, торжественный или поэтический оттенок.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соседство делает русский язык особенно выразительным: говорящий может выбирать слово в зависимости от темы, настроения и ситуации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здоровье в современном языке нейтрально, а здравие, здравый и здравствовать сохраняют старославянскую окраску; именно сравнение форм помогает избежать ошибки.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необычное слово обязательно является старославянизмом: важно смотреть не только на звучание, но и на происхождение, родственные формы и стилистический оттенок.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 древности к современности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слово проходит путь от старославянской книги до современного употребления.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6079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21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99810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старославянизмы в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Старославянизмы помогают сделать речь более величественной и значимой. Они особенно уместны, когда нужно подчеркнуть важность события, героя или поступка.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 прошлом такие слова создают ощущение древности и связи с традицией. Благодаря им читатель легче представляет времена летописей и старинных сказаний.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используют старославянизмы, чтобы речь звучала ярче, красивее и глубже. Такие слова могут усилить эмоцию и сделать образ запоминающимся.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старославянизмы помогают узнавать происхождение слов, сравнивать их с русскими вариантами и лучше понимать богатство словаря.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примеры для запоминания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несколько часто встречающихся старославянизмов и их более привычные значения.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легко узнать по книжному оттенку: они часто звучат торжественно и нередко встречаются в стихах, текстах о прошлом и выразительной речи.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старославянизмах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Старославянизмы пришли в русский язык из древних книг и помогли ему развить книжную и торжественную лексику, которая заметна до сих пор.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старославянизмы стали обычными и нейтральными, а другие сохранили высокий, исторический или церковный оттенок и используются только в особой речи.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 литературе, учебных текстах и культурной речи, поэтому их знание помогает лучше понимать русский язык и его историю.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таких слов есть узнаваемые признаки: особые сочетания звуков, приставки и пара с более привычным русским словом того же значения.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Старославянизмы как часть богатства русского языка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Старославянизмы связывают древнюю книжную традицию и современную речь, делают словарь богаче и помогают чувствовать историю языка. Зная их, легче понимать тексты и замечать, как русский язык меняется со временем.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2026-05-22T15:22:58Z</dcterms:created>
  <dcterms:modified xsi:type="dcterms:W3CDTF">2026-05-22T15:22:58Z</dcterms:modified>
</cp:coreProperties>
</file>