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сожаления в английском языке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«если бы…» и «жаль, что…» по-английски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express regrets важны в 9 классе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нужны в разговорах, письмах и заданиях ОГЭ. Они помогают точнее говорить о прошлом, извиняться вежливо и выбирать подходящий тон в зависимости от ситуации.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regret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Сожаление о поступке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Regret описывает чувство, когда человек жалеет о своих словах, решении или действии. Это может быть простая школьная ошибка, например забытое задание или неудачный ответ у доски.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Упущенный шанс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также подходит, когда потеряна возможность: не удалось участвовать в событии, получить хорошую оценку или помочь команде. В таких случаях сожаление связано не только с ошибкой, но и с потерей.
</a:t>
            </a:r>
            <a:endParaRPr lang="en-US" sz="878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существительное regret обозначает само чувство сожаления. В речи и письме оно помогает назвать эмоцию прямо, без длинного объяснения, особенно если нужно говорить о личном отношении к событию.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глагол regret используется, когда человек сожалеет о чем-то конкретном. Эта форма часто встречается в более спокойной, нейтральной или официальной речи и звучит сдержаннее, чем обычное извинение.
</a:t>
            </a:r>
            <a:endParaRPr lang="en-US" sz="8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выражения сожаления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 одно и то же чувство передается разными конструкциями.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regret и I’m sorry чаще нужны для вежливой речи, а wish и if only сильнее передают личную досаду и внутреннее несогласие с ситуацией.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express regrets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Сожаление о прошлом: что уже нельзя изменить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have + V3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показывает, что в прошлом нужно было поступить иначе. Она помогает прямо назвать ошибку: следовало подготовиться, прийти вовремя или не говорить лишнего.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have + V3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говорит об упущенной возможности. Действие было возможно, но его не сделали: можно было помочь, сказать правду или принять участие, однако шанс остался нереализованным.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прошлым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используются только тогда, когда ситуация уже завершилась. Они не меняют прошлое, а выражают оценку произошедшего: сожаление, досаду и понимание, что результат мог быть другим.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конструкцию сожаления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 времени ситуации и смыслу высказывания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have + V3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have + V3 показывает, что в прошлом следовало сделать иначе. Говорящий оценивает уже случившуюся ошибку и как бы отмечает: правильный выбор был другим.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для ситуаций, где нужно подчеркнуть неправильное решение: не подготовился к контрольной, не извинился вовремя, слишком поздно вмешался или поступил необдуманно.
</a:t>
            </a:r>
            <a:endParaRPr lang="en-US" sz="1029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Оттенок речи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have звучит довольно прямо и может передавать не только сожаление, но и критику. Поэтому в разговоре с друзьями оно часто выражает сильную, заметную реакцию на ошибку.
</a:t>
            </a:r>
            <a:endParaRPr lang="en-US" sz="10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13" y="1492488"/>
            <a:ext cx="223875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18792"/>
            <a:ext cx="282900" cy="25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42378"/>
            <a:ext cx="282900" cy="22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have + V3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Упущенный шанс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have + V3 показывает, что возможность была, но ею не воспользовались. Это удобно, когда речь идет о нереализованной идее, участии в проекте или помощи однокласснику.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обычно звучит спокойнее, чем should have. Она не так сильно осуждает человека, а скорее отмечает, что ситуация могла сложиться лучше при другом выборе.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можно сказать: мог бы сказать правду, мог бы прийти на репетицию, мог бы поддержать друга. Во всех случаях ощущается неиспользованная возможность.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should have и could have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оценку ошибки и упущенную возможность.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have связано с обязанностью и ошибкой, а could have — с возможностью и нереализованным шансом. Разница особенно заметна по тону: первая форма звучит строже.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сравнение конструкций сожаления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и if only: если бы только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настоящее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помогает говорить о желании изменить реальность. О прошлом часто используется wish + past perfect, а о настоящем — wish + past simple, если хочется, чтобы ситуация была другой.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только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only передает ту же идею, но звучит сильнее и эмоциональнее. Эта форма хорошо выражает досаду, особенно когда человек очень жалеет о случившемся или о текущем положении.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wish I had studied harder показывает сожаление о прошлом действии. Она подходит, когда ученик понимает, что мог подготовиться лучше, но сейчас уже поздно что-то менять.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настоящем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wish I were taller выражает недовольство текущей ситуацией. Здесь человек не говорит о прошлом, а показывает, что хотел бы видеть реальность другой прямо сейчас.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regret и I’m sorry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regret чаще используют в официальных сообщениях, письмах и объявлениях. Эта фраза звучит сдержанно и подходит, когда нужно сообщить о неприятном факте без лишних эмоций.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sorry больше подходит для обычного разговора. Так говорят, когда извиняются за опоздание, ошибку, неудобство или неловкую ситуацию, стараясь звучать вежливо и по-человечески.
</a:t>
            </a:r>
            <a:endParaRPr lang="en-US" sz="928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regret to inform you употребляют, когда сообщают плохую новость очень корректно. Оно часто встречается в официальных письмах, уведомлениях и публичных объявлениях.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связаны с сожалением, но I regret звучит официальнее, а I’m sorry — проще и мягче. Поэтому важно учитывать, кому и в какой обстановке вы говорите.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698" y="1467950"/>
            <a:ext cx="736060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чаще всего сбиваются учащиеся: в форме глагола, времени и выборе конструкции.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выбором времени и формы глагола. Если помнить правило V3 и различать оттенки смысла, ошибок становится меньше.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express regrets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фразы с сожалением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конструкцию от смысла ситуации к готовой фразе.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29674"/>
            <a:ext cx="244200" cy="195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0199" y="3098351"/>
            <a:ext cx="225750" cy="2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сожаление в разных ситуациях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другом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дружеской беседе чаще звучат I’m sorry, I should have… и I wish I had… Такие фразы передают живую эмоцию и подходят для простого, естественного общения.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учителю или однокласснику лучше выбирать более аккуратные формы: I’m sorry for… или I regret… Они звучат вежливо и уместно в письменной речи.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контрольной, задании или подготовке, часто используют should have и could have. Эти конструкции помогают показать ошибку или упущенную возможность без лишних слов.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объявлениях, письмах и сообщениях официального характера уместно I regret to inform you. Такая форма звучит сдержанно, нейтрально и особенно уважительно к собеседнику.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сожаления у школьников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чаще всего обсуждаются ситуации, близкие школьной жизни: задания, отношения в классе и поведение. Они легче всего связываются с выражениями сожаления.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учебные причины, но эмоционально заметны и темы общения. Значит, конструкции сожаления полезны не только в грамматике, но и в реальных школьных ситуациях.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школьных ситуаций по теме express regrets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с выражением сожаления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200" y="1833092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плохой подготовке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I should have studied more. — Да, тогда контрольная прошла бы спокойнее. Эта реплика показывает сожаление о том, что подготовке не хватило времени и внимания.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91716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за опоздание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I’m sorry I was late. — Всё в порядке, но в следующий раз выйди раньше. Здесь I’m sorry звучит коротко, вежливо и естественно.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9240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Жаль, что не послушал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I wish I had listened. — Теперь ты понимаешь, почему это было важно. Фраза передаёт сильное внутреннее сожаление о прошлом решении.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46762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Упущенный шанс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If only I had brought my notes. — Тогда ответить было бы проще. Эта конструкция особенно ясно передаёт досаду из-за упущенной возможности.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сожаления и их значение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сопоставить конструкцию, смысл и типичный пример без лишних деталей.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различаются по силе и стилю: одни оценивают ошибку, другие показывают упущенный шанс или формальное сожаление.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express regrets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выбрать: сожаление, извинение или оценка ошибки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связать смысл высказывания с подходящей грамматической формой.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шесть главных конструкций темы: should have, could have, wish, if only, I regret и I’m sorry. Этого хватает для большинства школьных примеров.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express regrets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формул достаточно, чтобы уверенно выражать сожаление в школьных ситуациях.
</a:t>
            </a:r>
            <a:endParaRPr lang="en-US" sz="14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express regrets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Сожаление в английском языке выражают по-разному: через ошибку, упущенный шанс, личное чувство или вежливое извинение. Если выбрать форму точно, речь звучит естественно и понятно.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2026-05-31T12:18:50Z</dcterms:created>
  <dcterms:modified xsi:type="dcterms:W3CDTF">2026-05-31T12:18:50Z</dcterms:modified>
</cp:coreProperties>
</file>