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об отсутствии лица, предмета и признака.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о местоимениях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помогают избегать повторов и заменяют разные части речи. Среди них есть отрицательные слова, которые показывают отсутствие кого-то или чего-то и часто образуются от вопросительных форм.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9559" y="1573034"/>
            <a:ext cx="559500" cy="44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71550" y="2988018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7200" y="2928768"/>
            <a:ext cx="442575" cy="505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отрицательные местоимения
</a:t>
            </a:r>
            <a:endParaRPr lang="en-US" sz="2704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лица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никто и некого показывают, что человека нет или назвать его невозможно. Они отвечают на вопрос кто? и помогают точно выразить отсутствие действующего лица.
</a:t>
            </a:r>
            <a:endParaRPr lang="en-US" sz="913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ничто обозначает отсутствие предмета, явления или результата. В речи оно часто сочетается с частицей не и помогает подчеркнуть, что ничего нужного не осталось.
</a:t>
            </a:r>
            <a:endParaRPr lang="en-US" sz="981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никакой указывает, что признак отсутствует или не подходит. Оно отвечает на вопросы какой? и подчёркивает, что нужного качества не обнаружено.
</a:t>
            </a:r>
            <a:endParaRPr lang="en-US" sz="9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отрицательные местоимения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слова никто, ничто, никакой, ничей, некого и нечего. Они помогают говорить об отсутствии лица, предмета, признака или возможности действия.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Никто и ничто изменяются по падежам. Их формы нужно запоминать, потому что в косвенных падежах они меняют окончание и часто имеют предлог.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Никакой и ничей изменяются, как прилагательные: по родам, числам и падежам. Поэтому их форма зависит от существительного, с которым они связаны.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некого и нечего употребляются только в особых случаях. Они встречаются в безличных предложениях и обычно не сочетаются с предлогами.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отрицательные местоимения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обычно строится от вопросительного слова с помощью приставки.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вопросительными и отрицательными местоимениями прозрачна: основа остаётся узнаваемой, а значение отсутствия создают ни- и не-.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языка, 6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ни- и не-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ни-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ни- встречается в словах никто, ничто, никакой и ничей. Она помогает образовать отрицательное местоимение от вопросительной основы и обычно пишется слитно.
</a:t>
            </a:r>
            <a:endParaRPr lang="en-US" sz="1127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 с не-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некого и нечего пишутся с не-. Они обозначают отсутствие лица или предмета, для которого можно было бы совершить действие, и употребляются только в особых конструкциях.
</a:t>
            </a:r>
            <a:endParaRPr lang="en-US" sz="11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вопроса, слова и значения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какое значение передаёт каждая форма.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отрицательное местоимение выбирают по вопросу и значению, а не по звучанию.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языка, 6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отрицательные местоимения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Никто и ничто склоняются по падежам: никого, никому, никем; ничего, ничему, ничем. В речи важно правильно выбирать падежную форму по смыслу предложения.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Никакой и ничей изменяются по родам, числам и падежам. Их формы согласуются с существительным и могут выглядеть по-разному в зависимости от контекста.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некого и нечего не имеют именительного падежа. Обычно они не употребляются с предлогами, поэтому требуют особого внимания при построении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нужную форму отрицательного местоимения
</a:t>
            </a:r>
            <a:endParaRPr lang="en-US" sz="2357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проверки значения, падежа и написания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шесть основных слов темы: они пишутся слитно и помогают точно передавать отсутствие.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языка, 6 класс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форм темы нужно запомнить, чтобы не ошибаться в написании.
</a:t>
            </a:r>
            <a:endParaRPr lang="en-US" sz="25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раздельно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появляется, когда между предлогом и местоимением есть зависимое слово или сам предлог стоит отдельно: ни у кого, ни с чем, ни о чём. Предлог не сливается со словом.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сохраняют отрицательное значение, но показывают связь с предложением точнее. В письменной речи важно не соединять предлог с местоимением, иначе нарушится правило и изменится вид слова.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нужно смотреть на сочетания с предлогами у, с, о, без, в. В них отрицательное местоимение пишется раздельно, а смысл отсутствия остаётся тем же.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 диктантах и при самостоятельном письме, когда нужно быстро выбрать форму слова без подсказки.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трудностей вызывают написание с предлогами и выбор падежной формы; значит, именно этим случаям нужна дополнительная тренировка.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ученических ошибок по теме «Отрицательные местоимения», 6 класс
</a:t>
            </a:r>
            <a:endParaRPr lang="en-US" sz="7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отрицательные местоимения работают в предложении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Никто — 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коридоре наступила тишина, и никто не ответил на вопрос учителя. Слово стоит на месте подлежащего и показывает, что действующего лица нет. Такое предложение легко узнать по смыслу и по роли слова в основе.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— дополнение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лежала раскрытая тетрадь, но ученик ничего не нашёл в списке ошибок. Здесь местоимение связано со сказуемым и отвечает на вопрос что? Оно выполняет роль дополнения, потому что обозначает предмет, на который направлено действие.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Никакой — 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 работой в классе не было никакой лишней суеты. Местоимение относится к существительному тетради или шуму и уточняет его признак. В такой роли оно помогает точно описать предмет и делает предложение более ясным.
</a:t>
            </a:r>
            <a:endParaRPr lang="en-US" sz="89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и отрицание в предложении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с отрицательными местоимениями обычно есть сказуемое с частицей не: никто не пришёл, ничего не осталось, никакой шум не мешал. Отрицание звучит полнее и точнее.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местоимение называет отсутствие лица, предмета или признака, а частица не относится к сказуемому. Поэтому нельзя путать её с приставкой в составе местоимения.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предложении есть и отрицательное местоимение, и частица не, смысл становится особенно ясным. Такая конструкция помогает выразить отсутствие без лишних повторов и двусмысленности.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 основных отрицательных местоимений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меняются формы слов в косвенных падежах.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местоимений разные модели склонения: никого и ничего имеют особые формы, а никакой изменяется как прилагательное.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современного русского языка, школьный курс морфологии
</a:t>
            </a:r>
            <a:endParaRPr lang="en-US" sz="8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отрицательное местоимение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правиле выбора формы, падежа и написания.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шестого класса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написание раздельных форм там, где нужно слитно: вместо никто, ничто, никакой, ничей, некого, нечего ученики иногда пишут два слова.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трудность — путаница между никого и ничего. Чтобы выбрать верную форму, нужно сначала определить, о ком или о чём идёт речь.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связана с предлогами: формы с предлогом пишутся отдельно, например ни у кого, ни о чём. Нельзя присоединять предлог к местоимению.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проблема — неверный выбор падежа в косвенных формах. Если задать точный вопрос к слову, ошибку обычно удаётся быстро заметить и исправить.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русского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спрашивает о проверке слов, а в классе никто не торопится отвечать. Затем оказывается, что ничего не записали на доске, и нужно восстановить запись по памяти. Такие реплики легко представить в обычном школьном разговоре.
</a:t>
            </a:r>
            <a:endParaRPr lang="en-US" sz="804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звонка в кабинете остался лишь порядок, и никакой лишний шум уже не мешал работе. Один ученик заметил, что ему не у кого спросить номер домашнего задания, потому что соседи по парте ушли раньше.
</a:t>
            </a:r>
            <a:endParaRPr lang="en-US" sz="805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и у доски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полях тетради ученик долго искал ошибку, но никто из одноклассников её не увидел сразу. Потом стало ясно: ничего страшного не произошло, просто нужно ещё раз внимательно проверить примеры и исправить запись.
</a:t>
            </a:r>
            <a:endParaRPr lang="en-US" sz="804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в школьной речи и повседневных ситуациях
</a:t>
            </a:r>
            <a:endParaRPr lang="en-US" sz="2223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теме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становится понятнее, если сначала определить значение слова, а затем проверить его форму и написание.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трудностей вызывает правописание, но понимание значения и форм помогает избежать ошибок в речи и письме.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 по теме «Отрицательные местоимения»
</a:t>
            </a:r>
            <a:endParaRPr lang="en-US" sz="7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местоимения: проверь себя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помогают точно сказать, чего или кого нет. Если помнить вопрос, падеж и предлог, можно без ошибок написать слова никто, ничто, никакой, ничей, некого и нечего.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2026-05-23T13:00:36Z</dcterms:created>
  <dcterms:modified xsi:type="dcterms:W3CDTF">2026-05-23T13:00:36Z</dcterms:modified>
</cp:coreProperties>
</file>