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на плоскости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Математический адрес точки на клетках, карте и экране.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 уже умеете считать по клеткам и читать числа на прямой. Теперь эти умения помогут на плоскости: найти точку, не перепутав направление, и понять, где находится начало координат.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начнём урок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делится на четыре части, которые называют четвертями. По тому, в какой части находится точка, можно заранее понять знаки её координат.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состоит из двух взаимно перпендикулярных осей. Горизонтальная ось называется Ox, а вертикальная — Oy; вместе они помогают точно задавать положение точки.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пересекаются в начале координат. Эта точка обозначается нулём и служит отправной точкой для отсчёта вправо, влево, вверх и вниз.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координатная плоскость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и начало координат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в центре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отмечают начало координат. От него удобно отсчитывать шаги в разные стороны, поэтому сразу видно, где числа увеличиваются, а где уменьшаются.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 и вертикаль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чертеже горизонтальная ось Ox идёт слева направо, а вертикальная Oy — снизу вверх. Сетка клеток помогает двигаться по ним аккуратно и без лишних догадок.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записывают в скобках, как короткий и точный адрес точки. Сначала указывают число по оси Ox, а потом — по оси Oy.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точка A(3;2), значит, от начала координат нужно пройти три клетки вправо и две клетки вверх. Порядок чисел здесь очень важен.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поменять числа местами — и получится уже другая точка. Поэтому запись всегда читают по правилу: сначала x, потом y.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записываются координаты точки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точку по координатам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точки в тетради в клетку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прочитать координаты уже отмеченной точки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 точки мысленно опускают или поднимают линию к оси Ox. Так находят первое число, которое показывает положение по горизонтали.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проводят линию к оси Oy и смотрят, сколько клеток точка находится выше или ниже начала координат. Это даёт второе число.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чисел записывается в нужном порядке: сначала x, потом y. Так место точки можно назвать точно и без угадывания.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точка лежит в другой части плоскости, меняются только знаки чисел. Сам способ чтения остаётся таким же простым и удобным.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Справа от начала координат находятся положительные значения по оси Ox, а слева — отрицательные. Это помогает сразу понять, в какую сторону двигаться от нуля.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оси Oy положительные числа расположены выше начала координат, а отрицательные — ниже. Значок числа подсказывает направление почти как стрелка на карте.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стоит в центре и разделяет плоскость на две стороны по каждой оси. Благодаря ему легко не перепутать направление и правильно прочитать координаты.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и отрицательные числа на плоскости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206229"/>
            <a:ext cx="8262000" cy="19525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16400" y="1353500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и вторая четверти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первой четверти точка находится справа и сверху от начала координат, поэтому обе координаты положительные. Во второй четверти x отрицательный, а y остаётся положительным.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274525" y="135350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и четвёртая четверти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третьей четверти обе координаты отрицательные, потому что точка расположена слева и снизу. В четвёртой четверти x положительный, а y отрицательный.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Четверти координатной плоскости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одинакового шага между делениями координаты читать нельзя: каждое деление должно означать одно и то же расстояние.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помогают точно задать положение точки.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определения координатной плоскости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точки в тетради: шаг за шагом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 клетчатой тетради: от начала координат к нужной точке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координатами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порядок чисел и записывают сначала y, а потом x. Из-за этого точка оказывается совсем не там, где должна быть, и ответ становится неверным.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забыть знак числа. Если минус потерялся, точка «переезжает» на другую сторону от нуля, а это уже совсем другое место на плоскости.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точку ставят рядом с нужной клеткой, а не точно на пересечении линий. В координатах важна аккуратность: даже маленький сдвиг меняет результат.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каждый раз проверять себя: порядок, знак и место на сетке. Такой короткий контроль спасает от обидных ошибок, как математический будильник.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вокруг нас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города как подсказка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координаты помогают быстро найти улицу, дом или остановку. Сетка делает поиск похожим на игру: сначала смотришь в одну сторону, потом в другую, и нужная точка находится без лишних догадок.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Шахматы и точный ход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шахматах каждая клетка имеет своё место, и по нему легко понять, где стоит фигура. Это очень похоже на координаты: сначала одна ось, потом вторая — и ход уже не перепутаешь.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телефона тоже подчиняется сетке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экране планшета или телефона объекты тоже можно расположить по паре чисел. Благодаря этому кнопки, значки и картинки стоят ровно там, где их ждёт пользователь, а не «гуляют» по экрану.
</a:t>
            </a:r>
            <a:endParaRPr lang="en-US" sz="102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311265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394" y="1285525"/>
            <a:ext cx="14137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7819" y="3154675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58575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координаты помогают строить фигуры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соединить несколько точек отрезками, получится ломаная линия. Так можно рисовать дорожки, узоры и простые схемы прямо по клеткам.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Соединяем точки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три вершины, легко построить треугольник без догадок. Координаты подсказывают, где поставить каждую точку, чтобы фигура вышла ровной.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Строим треугольник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координатам удобно находить противоположные вершины прямоугольника. Тогда все стороны будут параллельны осям, а фигура получится аккуратной.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прямоугольник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помогают понять, одинаковые ли фигуры по форме и где они расположены. Это особенно удобно, когда рисунок большой и клеток много.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фигуры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координаты без ошибки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алгоритм самопроверки записи и положения точки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работают задания-ловушки: точка в другой четверти, перепутанный порядок чисел или отрицательное значение. Такие примеры включают сообразительность, но остаются понятными для младших школьников.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Попросите ученика по записи найти точку на сетке, например A(2;4) или B(1;3). Такие примеры не перегружают счёт и помогают спокойно вспомнить порядок чисел.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давать задания на чтение координат с рисунка: ребёнок смотрит на отмеченную точку и называет x и y. Это тренирует внимательность и аккуратный взгляд на клетки.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задания на закрепление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листе появляется карта с клетчатой сеткой, берегами и маленькими островами. Команда получает первую подсказку, считает клетки и делает шаг за шагом, будто настоящие следопыты, только без лопаты и с хорошим настроением.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с клетками и островами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новая пара чисел ведёт к следующей точке на карте. Если внимательно следить за порядком x и y, клад находится быстро, а если отвлечься, можно попасть к смешному тупику с нарисованной пальмой.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 координатам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нужная клетка найдена, там появляется сундук или звёздочка. Такая игра учит не спешить, проверять ответ и радоваться точности — потому что в математике аккуратность всегда дружит с успехом.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у спрятанного сундука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Приключение: найди клад по координатам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имеет две оси, а их пересечение называется началом координат. От него начинается счёт, как от стартовой линии на соревнованиях.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чисел записывается в строгом порядке: сначала x, потом y. Если поменять их местами, точка переместится в другое место, и ответ изменится.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чисел подсказывают направление: плюс — вправо и вверх, минус — влево и вниз. Ноль стоит в центре и помогает не перепутать стороны.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координатам можно найти точку на плоскости, а по отмеченной точке — прочитать её координаты. Получается удобная двухсторонняя подсказка для работы с сеткой.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052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0520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8881" y="3387483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7306" y="3387483"/>
            <a:ext cx="218400" cy="1941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Мини-итоги урока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умеют записывать простые пары чисел и читать их в нужном порядке. Теперь координаты перестают быть загадкой и выглядят как понятный математический адрес.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координаты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могут построить точку по клеткам и не забывают, что сначала идёт x, а потом y. Это помогает работать точно, а не «на глазок».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точку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уже связаны с картами, играми и чертежами. Урок показывает, что математика может быть полезной, понятной и даже немного похожей на поиск сокровищ.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Применяем в жизни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узнают оси, начало координат и четыре четверти. Благодаря этому они лучше понимают, где находится точка и почему её знак так важен.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Различаем части плоскости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делают плоскость понятной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превращают клетчатую сетку в точную карту. Две оси, ноль, порядок чисел и знаки помогают уверенно находить точки и готовят к новым математическим открытиям.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2026-05-24T11:50:49Z</dcterms:created>
  <dcterms:modified xsi:type="dcterms:W3CDTF">2026-05-24T11:50:49Z</dcterms:modified>
</cp:coreProperties>
</file>