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России: природный мир тайги, смешанных и широколиственных лесов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лесам России: от суровой тайги до тёплых широколиственных лесов.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России: где они растут и зачем нужны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занимает огромную полосу от европейской части страны до Дальнего Востока. Здесь леса соседствуют с реками, болотами и озёрами, а для природы и людей они незаменимы: очищают воздух, сохраняют влагу и дают ресурсы.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климат лесной зоны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лесной зоне холодная и снежная, а в тайге она продолжается особенно долго. Морозы и снег определяют ритм жизни растений и животных на многие месяцы.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выпадает немало осадков, поэтому деревья получают достаточно влаги. Это помогает расти густым лесам, а в низинах и понижениям часто образуются болота.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обычно не жаркое, особенно на севере лесной зоны. Из-за этого теплолюбивые породы встречаются реже, а хвойные деревья чувствуют себя лучше.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югу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климат мягче и теплее. Поэтому в лесах постепенно возрастает доля лиственных пород, а состав леса становится богаче и разнообразнее.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море хвои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 выглядит как почти непрерывный хвойный пояс. Высокие ели, сосны, пихты и лиственницы образуют плотный полог, под которым мало света. Поэтому нижние ярусы леса часто состоят из мхов, лишайников и редких кустарников.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воды и болот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тайги много заболоченных участков, потому что влага здесь задерживается надолго. Летом хвойный лес кажется особенно густым и прохладным, а зимой — строгим и тихим. Именно эта суровая красота делает тайгу узнаваемой по всей России.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лес, который тянется на тысячи километров
</a:t>
            </a:r>
            <a:endParaRPr lang="en-US" sz="27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лесов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деревья, климат и почвы от севера к югу.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становится теплее, поэтому леса разнообразнее, а почвы — более плодородные.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состав лесов от тайги к югу
</a:t>
            </a:r>
            <a:endParaRPr lang="en-US" sz="28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леса получают больше тепла, а деревья там растут гуще и разнообразнее.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породы преобладают на севере, а лиственные — южнее, где климат мягче и условия благоприятнее.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географии,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леса — тайга, смешанные и широколиственные леса — отличаются не только деревьями, но и качеством почв. Чем южнее и богаче лес, тем больше в почве перегноя и питательных веществ.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лесов по-разному влияют на плодородие почв.
</a:t>
            </a:r>
            <a:endParaRPr lang="en-US" sz="25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лесная экосистема
</a:t>
            </a:r>
            <a:endParaRPr lang="en-US" sz="29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веществ в лесу и связь между его живыми компонентами.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лесной зоны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образуют самый высокий ярус леса и создают тень и защиту от ветра. В разных частях лесной зоны в этом ярусе встречаются ель, сосна, берёза, дуб, липа и клён.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травы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растут кустарники и травы, которым хватает рассеянного света. Здесь можно встретить чернику, бруснику и молодые побеги растений, особенно заметные весной и в начале лета.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папоротники, 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 затенённые места особенно подходят мхам, папоротникам и лишайникам. Они хорошо чувствуют себя под пологом леса, где воздух влажный, а солнце редко попадает прямо на землю.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лес быстро оживает: появляются первые цветы и травы. Летом созревают ягоды и семена, а осенью особенно заметны грибы и яркая окраска листвы.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медведь и кабан хорошо приспособлены к жизни в густом лесу. Они находят пищу среди деревьев и используют заросли как защиту от холода и врагов.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рысь и лиса помогают поддерживать равновесие в природе. Они охотятся на более слабых животных и регулируют численность зверей, чтобы лесная экосистема оставалась устойчивой.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 заяц быстро передвигаются и умеют прятаться среди деревьев и кустов. Их окраска и поведение помогают избегать опасности, а густой мех защищает зимой от мороза.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Тетерев, дятел и сова занимают разные «профессии» в лесу. Одни кормятся семенами и ягодами, другие ищут насекомых, а ночные птицы помогают сохранять природное равновесие.
</a:t>
            </a:r>
            <a:endParaRPr lang="en-US" sz="10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лесные животные
</a:t>
            </a:r>
            <a:endParaRPr lang="en-US" sz="359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питания помогают животным занимать свои места в лесной экосистеме и меньше конкурировать друг с другом.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есть корм для разных групп животных, поэтому экосистема остаётся устойчивой и взаимосвязанной.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класс; примеры лесных животных из учебного материала.
</a:t>
            </a:r>
            <a:endParaRPr lang="en-US" sz="7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лесу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лиственных деревьев желтеют и опадают, в лесу заметны грибы и семена. Животные запасают корм, меняют поведение и готовятся к холодам.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находятся в покое, лес покрыт снегом. Некоторые звери становятся менее активными, меняют окраску или укрываются в норах и дуплах.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сокодвижение, набухают почки, появляются первые травы и цветы. После зимы лес быстро оживает, а птицы возвращаются к гнездованию.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самым густым и зелёным. Растения активно растут, а животные находят много пищи и выводят потомство.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27168"/>
            <a:ext cx="3950100" cy="17252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 леса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человеку не только сырьё, но и пищу, лекарства, а также возможности для отдыха и восстановления сил.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важен как источник материалов и как пространство, которое поддерживает здоровье и качество жизни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3328" y="2832747"/>
            <a:ext cx="451731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лесной зоны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Лесозаготовка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 для строительства, мебели и бумаги. Вокруг этой деятельности развиваются деревообработка, транспорт и предприятия по переработке сырья.
</a:t>
            </a:r>
            <a:endParaRPr lang="en-US" sz="104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служат местом прогулок, туризма и экскурсий. Чтобы сохранить их богатство, нужны восстановление вырубок, осторожное обращение с огнём и соблюдение правил поведения.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природных даров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собирают грибы, ягоды, орехи и дикорастущие растения. Эти ресурсы используют для питания, заготовок и получения лекарственного сырья.
</a:t>
            </a:r>
            <a:endParaRPr lang="en-US" sz="9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нужно охранять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вырубка лесов и пожары запускают цепочку неблагоприятных последствий для природы и человека.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лесной зоны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Краснокнижные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аист, выхухоль и рысь относятся к редким видам, которым особенно нужны спокойные места обитания, чистая вода и сохранённые участки леса.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лесные орхидеи встречаются очень редко и чувствительны к вырубкам, вытаптыванию и сбору. Их сохранение зависит от защиты мест произрастания.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деревья важны не только сами по себе: в их дуплах и на стволах живут птицы, насекомые, мхи и грибы, поэтому их нужно беречь.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лесной зоне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лесам наносят пожары и вырубка, потому что они быстро сокращают площадь леса и нарушают среду обитания животных.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угроз связано с деятельностью человека, поэтому защита леса требует строгих правил и ответственности.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класс; качественная оценка угроз по учебному материалу.
</a:t>
            </a:r>
            <a:endParaRPr lang="en-US" sz="7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леса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Сажать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молодых деревьев помогает восстановить участки, где лес был повреждён. Это долгий процесс, но он возвращает лесу способность расти и защищать почву.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Беречь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бумаги и раздельный сбор отходов уменьшают нагрузку на леса, потому что для производства бумаги требуется древесина и переработка природного сырья.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 допускать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обращение с огнём, кострами и спичками особенно важно в сухую погоду. Один неосторожный поступок может привести к крупному пожару.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Соблюдать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уборке мусора, экологических акциях и простое бережное поведение в лесу помогают сохранить чистоту и безопасность природных территорий.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в жизни России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Влияет на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сохранять влагу, уменьшают сухость воздуха и смягчают температурные колебания. Поэтому они важны для климата больших территорий страны.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Очищает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задерживают пыль, поглощают углекислый газ и выделяют кислород. Это делает воздух чище и полезнее для людей.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воду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помогает рекам и почвам не пересыхать и уменьшает разрушение поверхности земли. Без леса природное равновесие нарушается быстрее.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работу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поддерживает деревообработку, бумажную промышленность, сбор природных ресурсов и другие виды деятельности, связанные с экономикой регионов.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 — богатство, которое нужно беречь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России объединяет разные типы лесов, важные для природы и жизни людей. Бережное использование, восстановление лесов и защита от пожаров помогают сохранить это богатство для будущего.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2026-06-02T16:04:45Z</dcterms:created>
  <dcterms:modified xsi:type="dcterms:W3CDTF">2026-06-02T16:04:45Z</dcterms:modified>
</cp:coreProperties>
</file>