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достижения селекции: ключевые понятия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создание организмов с новыми наследственными признаками для важнейших отраслей.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Селекция, начавшись с древних цивилизаций, эволюционировала до современных молекулярных методов, повысив урожайность и снизив голод во многих регионах мира.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селекции в развитии человечества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применяется с древних времён, включая одомашнивание и создание новых сортов пшеницы в Месопотамии и Египте для улучшения продукции.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ведётся по важным признакам: урожайность, устойчивость к болезням и качественные показатели растений и животных для оптимизации хозяйственной эффективности.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новые технологии, искусственный отбор остаётся актуальным в племенной работе и селекции зерновых культур, обеспечивая стабильные результаты.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основа селекционной работы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сочетает генетические материалы разных форм или видов, создавая потомство с улучшенными чертами, что повышает продуктивность и адаптивность растений.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скрещивают породы для получения гибридов с лучшей шерстью и мясом, что способствует развитию интенсивного животноводства и качества продукции.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расширение генетического 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 проявляется в повышенной жизнеспособности и продуктивности гибридов кукурузы, томатов и свиней, значительно улучшая экономические показатели сельского хозяйства.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15–50%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гибридов первого поколения по сравнению с исходными формами.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сельскохозяйственной генетике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Триплоидная клубника обладает увеличенным размером плодов и улучшенной устойчивостью к неблагоприятным условиям, что делает её востребованной в коммерческом садоводстве.
</a:t>
            </a:r>
            <a:endParaRPr lang="en-US" sz="95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Тройная клубника — крупные и сочные ягоды
</a:t>
            </a:r>
            <a:endParaRPr lang="en-US" sz="1168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хромосом в рожи способствует росту массы зерна, что улучшает хлебопекарные свойства и повышает урожайность посевов.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Тетраплоидная рожь с повышенной массой зерна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Безсемянные полиплоидные бананы пользуются большим спросом благодаря удобству употребления и устойчивости к болезням, что повышает эффективность их культивирования.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Безсемянные бананы — удобство и спрос
</a:t>
            </a:r>
            <a:endParaRPr lang="en-US" sz="1347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полиплоидии в селекции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— инновации в селекции растений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клеток in vitro и микроклональное размножение позволяют быстро создавать большое количество однородных растений, защищенных от вирусов и с улучшенными качествами.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широко применяют в картофелеводстве, ягодных культурах и лесном хозяйстве, обеспечивая стабильность урожая и сохранение ценных сортов.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целевых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RAPD, AFLP, SSR и SNP позволяют точно выявлять гены, ответственные за важные признаки, например устойчивость к засухе и заболеваниям.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селекционного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маркер-ассистированной селекции ускоряет вывод новых сортов с необходимыми свойствами и снижает затраты на традиционные испытания полей.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маркеров в селекционной практике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законов наследственности Менделя позволяет прогнозировать фенотипические проявления и эффективно подбирать родительские пары для селекции.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наследование цвета цветков у гороха с доминированием пурпурного над белым, что облегчает целенаправленный отбор в растениеводстве.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используются генетические схемы для улучшения характеристик глаз у млекопитающих и других признаков в животноводстве.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Гибридологические методы не только ускоряют селекцию, но и обеспечивают более точные результаты, повышая качество новых пород и сортов.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в селекции по 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химических и физических факторов возникают мутации, которые создают генетическое разнообразие для отбора новых сортов и пород.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3200 сортов культур выведено с использованием мутагенеза, например, устойчивые к заболеваниям сорта риса, что значительно расширяет ассортимент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ускоряет селекционный процесс, позволяя обнаруживать и закреплять полезные признаки у растений и животных за короткое время.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— инструмент получения новых хозяйственно ценных свойств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 селекции: современные подходы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позволила создать кукурузу, содержащую ген Bacillus thuringiensis, которая эффективно противостоит насекомым-вредителям. Это снижает необходимость использования химических пестицидов и повышает урожайность.
</a:t>
            </a:r>
            <a:endParaRPr lang="en-US" sz="608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Bt: защита от вредителей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генов, ответственных за синтез провитамина А, в сорт риса увеличило его питательную ценность. Это решение направлено на борьбу с дефицитом витамина А в развивающихся странах.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рис с провитамином А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синий оттенок достигнут путем внедрения генов, кодирующих синтез синих пигментов. Такой пример демонстрирует возможности генной инженерии в изменении декоративных признаков растений.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роза: новаторство генной инженерии
</a:t>
            </a:r>
            <a:endParaRPr lang="en-US" sz="7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79210"/>
            <a:ext cx="4063200" cy="12724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методами отражают скорость, точность и требования к ресурсам. Классические методы требуют длительных испытаний, молекулярные — более быстрые, но требуют оборудования и квалификации.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классических и молекулярных подходов повышает эффективность селекции, снижая ограничивающие факторы каждого метода.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селекционных технологий,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классической и молекулярной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столетие удойность коров возросла с 2000 до 5500 литров в год благодаря отбору и улучшению пород. Это значительно повысило эффективность молочного производства.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удойности коров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кур-несушек обеспечивают более 300 яиц в год. Такие результаты достигнуты благодаря селекции с учётом продуктивности и устойчивости к заболеваниям.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Яйценоскость современных кур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свиней с улучшенным генетическим потенциалом демонстрируют прирост массы до 950 грамм в сутки. Это способствует снижению затрат и увеличению выпуска мяса.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 массы свиней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селекции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сорта, такие как мичуринские и лысенковские, обеспечивают урожайность свыше 100 центнеров с гектара. Эти сорта устойчивы к неблагоприятным факторам и обладают высокими сельскохозяйственными качествами.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кукурузы Maïs Pioneer показали заметное повышение устойчивости к вредителям. Новые сорта картофеля, разработанные с применением лабораторных методов, способствуют росту продуктивности и качества продукции.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селекции растений: реальные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Штаммы Penicillium chrysogenum были улучшены для крупномасштабного производства пенициллина, увеличив выход антибиотика в 50 раз. Это достижение существенно повлияло на фармацевтическую промышленность.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с высокой ферментативной активностью широко используются в хлебопечении, а бактерии способствуют созданию витаминов, ферментов и антибиотиков, расширяя спектр применений в пищевой и медицинской индустрии.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для биотехнологий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к засухе и стрессам сортов помогает уменьшить ущерб от экстремальных климатических условий. Это важный вклад в повышение стабильности агропроизводства.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снижению потерь урожая и обеспечению продовольственной безопасности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ФАО,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применяется для коррекции наследственных заболеваний, обеспечивая доставку нужных генов с помощью вирусных векторов и уменьшая симптомы болезней.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терапия достигла успехов в лечении гемофилии и иммунодефицитных состояний, существенно улучшая качество жизни пациентов.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позволяет целенаправленно редактировать гены при муковисцидозе и мышечной дистрофии, открывая новые пути терапии.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Продолжаются исследования по расширению применения генной терапии на онкологические заболевания с целью повышения эффективности и безопасности вмешательства.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 медицине: генная терапия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вызывают потери урожая до 40%, что требует разработки устойчивых сортов и эффективных методов защиты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пищевой ценности продуктов остаётся приоритетом с учётом роста населения и требований к качеству питания.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генетического разнообразия культурных растений осложняет селекцию, стимулируя внедрение новых технологий и ИИ для оптимизации процессов.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актуальные вызовы современной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монокультур уменьшает генетическое разнообразие, что может привести к уязвимости экосистем и снижению устойчивости агроценозов.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ГМО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распространение генномодифицированных организмов вызывает озабоченность касательно их влияния на окружающую среду и здоровье человека.
</a:t>
            </a:r>
            <a:endParaRPr lang="en-US" sz="1455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нормы, такие как Картахенский протокол, регулируют использование селекционных достижений, обеспечивая безопасность и этичность внедрения.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биоразнообразие в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селекции открывают новые возможности, требующие балансировки инноваций и сохранения биоразнообразия. Ответственный подход обеспечит устойчивость и безопасность мирового агропрома и медицины.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селекции будущего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2026-05-10T04:39:16Z</dcterms:created>
  <dcterms:modified xsi:type="dcterms:W3CDTF">2026-05-10T04:39:16Z</dcterms:modified>
</cp:coreProperties>
</file>