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нас: как звучит мир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живёт рядом с нами каждый день.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учатся слышать музыку внимательнее: различать темп, силу звука, высоту голосов и характер произведения. Они поют, слушают, двигаются под музыку и знакомятся с инструментами через простые и запоминающиеся примеры.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урок музыки в 3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— это не случайные звуки, а особый порядок, в котором каждый звук занимает своё место и создаёт цельное впечатление.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звуки можно соединять в мелодию, поэтому песня, колыбельная, танец и марш звучат по-разному и узнаются с первых нот.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важны высота, длительность, сила звучания и тембр. Именно они помогают услышать, как «говорит» голос или инструмент.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звук часто напоминает птичье пение или звон колокольчика. Низкий — звучание большого барабана или контрабаса, будто у него серьёзный голос.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отличаются не только высотой, но и настроением. Один и тот же инструмент может звучать мягко, звонко или торжественно — и это очень интересно слушать.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длинные, тихие, громкие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бывают разные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как в музыке чередуются долгие и короткие звуки. Он делает звучание ровным и понятным, словно дружные шаги.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часто есть повторяющиеся ритмические рисунки. Их удобно хлопать, простукивать и быстро запоминать — почти как музыкальную игру.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легко услышать в марше, танце и считалочке. Там он помогает двигаться вместе, не сбиваясь и не торопясь.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шаги музыки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слова и звуки соединяются в одну песню.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простая песня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505" y="1710453"/>
            <a:ext cx="270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3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главная музыкальная линия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последовательность звуков, которую легко пропеть или насвистеть. Она запоминается так быстро, что иногда «прилипает» на весь день.
</a:t>
            </a:r>
            <a:endParaRPr lang="en-US" sz="1119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можно напеть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мелодии обычно короткие, простые и очень яркие. Их удобно слушать, повторять и радостно исполнять вместе с другими.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она ясная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слов знакомую мелодию часто легко узнать. Несколько первых звуков уже подсказывают, что это за песня, словно музыкальная подсказка.
</a:t>
            </a:r>
            <a:endParaRPr lang="en-US" sz="1123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ней узнают песню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не стоит на месте: она может подниматься, опускаться и повторяться. Благодаря этому музыка звучит живо и выразительно, как маленькое путешествие.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движется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звучит музыка: она может мчаться вперёд или идти спокойно, как прогулка. Один мотив меняется — и настроение уже другое.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силу звучания: музыка бывает громкой или тихой. Эти особенности помогают представить бегущего ребёнка, шаг дирижёра или спокойное покачивание мелодии.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Громко, тихо, быстро, медленно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развивает слух, память и дыхание. В 3 классе дети поют короткие фразы, чётко произносят слова и стараются держать ровное дыхание.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особенно важно слушать соседей и начинать вместе. Тогда песня звучит дружно, будто все голоса берутся за руки.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бывают весёлыми, лирическими, игровыми и праздничными. Каждая из них по-своему помогает почувствовать характер музыки и её настроение.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как часть урока музыки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555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гитара относятся к струнным инструментам. Звук у них рождается от натянутых струн, поэтому он может быть мягким, звонким или певучим.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— клавишный инструмент. Его звук легко узнаётся, потому что каждая клавиша даёт свой тон, а вместе они создают богатую музыкальную речь.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бубен относятся к ударным инструментам. Они помогают задавать ритм и делают музыку особенно чёткой, смелой и заметной.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труба входят в группу духовых. В них звучание появляется от движения воздуха, и поэтому тембр может быть нежным, ярким или торжественным.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похож на большую дружную команду: все поют один и тот же текст и начинают почти одновременно. Если дыхание, дикция и настроение совпадают, песня звучит особенно стройно и ясно, будто один большой голос на сцене.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звучат вместе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— это множество музыкантов с разными инструментами. Скрипки, трубы, барабаны и флейты звучат по-разному, но под управлением дирижёра складываются в яркую картину, где слышен каждый тембр и чувствуется общая сила музыки.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инструменты собираются в оркестр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 хор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жизни человека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праздниках, в кино и в театре музыка помогает сразу понять, что происходит: она делает событие торжественным, весёлым или немного загадочным.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убаюкивает, танцевальная мелодия зовёт двигаться, а марш помогает идти ровно и дружно, будто шаги выстроились в аккуратную колонну.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передавать разные чувства без слов: радость, тревогу, удивление, спокойствие. Иногда достаточно нескольких звуков, чтобы настроение стало понятно.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музыка тоже рядом: её слушают для отдыха, поют вместе или включают, чтобы день стал светлее. Она словно незаметный помощник хорошего настроения.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наблюдений помогает внимательно рассмотреть музыку шаг за шагом и ничего не пропустить.
</a:t>
            </a:r>
            <a:endParaRPr lang="en-US" sz="13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слушают музыку на уроке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рождаются в жизни людей, поэтому у них часто простые мелодии, повторяющиеся припевы и слова, которые легко запомнить и подхватить.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разновидности музыки важны. Народная хранит память многих поколений, а авторская показывает, как один человек может по-новому рассказать о чувствах и образах.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композиторской музыки есть автор. Он придумывает музыку специально, поэтому в ней можно услышать личный стиль, точный замысел и особую выразительность.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композиторская музыка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умел писать музыку, которая сразу рисует картину в воображении. В «Детском альбоме» слышны игра, прогулка, сказка и тихие мечты, поэтому дети легко узнают в пьесах знакомые чувства и события.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и мир детских образов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знакомятся с такой музыкой, они учатся замечать настроение, тембр и движение мелодии. Тогда портрет композитора, ноты и сцены из музыкальных историй становятся не просто картинками, а подсказками для внимательного слушания.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представляем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Михаила Ивановича Глинки и Николая Андреевича Римского-Корсакова помогают услышать, как музыка может быть певучей, яркой и сказочной. В ней как будто оживают герои, декорации и даже маленькие музыкальные чудеса.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и Римский-Корсаков: музыка с характером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для детского слушания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2992814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2521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10814"/>
            <a:ext cx="324000" cy="28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5934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слова, которые нужно знать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главная музыкальная линия, которую можно спеть или узнать на слух. Она делает произведение запоминающимся и помогает отличить одну песню от другой.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поёт вместе, а оркестр играет на разных инструментах. Оба коллектива учат слушать других и чувствовать общий музыкальный строй.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оркестр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говорит, быстро или медленно звучит музыка. От него зависит, будет ли мелодия похожа на бег, спокойную прогулку или плавное движение.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показывает, звучит ли музыка тихо или громко. С её помощью одно и то же произведение может стать нежным, торжественным или очень энергичным.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как чередуются долгие и короткие звуки. Он держит музыку в порядке, будто аккуратные шаги или хлопки в ладоши.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звучит, тело само хочет ей отвечать: шагать, хлопать, поворачиваться или наклоняться. Движение помогает почувствовать ритм, а иногда и просто не сидеть совсем неподвижно, как солдатик на полке.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просит идти чётко и уверенно, а танец — двигаться легко и весело. Если под музыку подобрать подходящие шаги, её характер становится понятнее даже без слов.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упражнения тренируют внимание и память: ребёнок слушает, запоминает порядок звуков и замечает, что изменилось. Это похоже на маленькую звуковую загадку.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развивает воображение. Одна и та же мелодия может напомнить дождь, сказку, игру или прогулку, и у каждого слушателя получится свой образ.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учит слышать других, начинать вместе и держать общий ритм. Так класс становится дружной командой, где каждый важен, как в хорошем оркестре.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учиться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Третьеклассникам нравятся песни с ясной мелодией, короткие ритмические игры и знакомые сказочные сюжеты. Такие произведения легко слушать, сравнивать и даже подпевать, если очень хочется.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дети уже умеют узнавать инструменты по звучанию и подбирать к музыке движение. Им особенно интересно замечать, как меняются темп, сила звука и настроение.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интересно третьекласснику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остаётся с человеком каждый день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мир живым: в ней слышны звук, ритм, мелодия и настроение. Если слушать внимательно, петь смело и сравнивать произведения, каждый день станет немного музыкальнее и добрее.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2026-05-24T21:12:56Z</dcterms:created>
  <dcterms:modified xsi:type="dcterms:W3CDTF">2026-05-24T21:12:56Z</dcterms:modified>
</cp:coreProperties>
</file>