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Членистоногие: общий обзор и ключевые темы
</a:t>
            </a:r>
            <a:endParaRPr lang="en-US" sz="292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самая разнообразная группа животных с более чем миллионом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появились около 540 млн лет назад в кембрийском периоде. Их тело и органы постепенно усложнялись, что привело к широкому видоизменению и освоению разнообразных сред обитания.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членистоногих и их эволюционный путь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сегментировано на отделы: голова, грудь и брюшко, обеспечивающие разделение функций и движения.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хитиновый скелет защищает организм от повреждений и предотвращает потерю влаги, обеспечивая устойчивость к внешним воздействиям.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суставчатые конечности позволяют членистоногим эффективно передвигаться и манипулировать объектами окружающей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сложные органы чувств и двусторонняя симметрия, что повышает ориентацию и реакцию на внешние стимулы.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признаки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разнообразие и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включают около миллиона видов с уникальными чертами, такими как три пары ног и зачастую крылья. Они обитают практически во всех биомах, играя важную роль в экосистемах.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Паукообразные: строение и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представлены около 100 тысячами видов, имеют четыре пары ног и отсутствие усиков. Эти животные часто являются хищниками и населяют разнообразные среды, от лесов до пустынь.
</a:t>
            </a:r>
            <a:endParaRPr lang="en-US" sz="102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Ракообразные: водные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насчитывают примерно 70 тысяч видов. Они имеют более пяти пар конечностей и жабры для дыхания, обитают преимущественно в воде — от пресных до морских экосистем.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членистоногих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членистоногих
</a:t>
            </a:r>
            <a:endParaRPr lang="en-US" sz="2599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членистоногие живут в морских и пресноводных водах, где они занимают различные экологические ниши.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обитают в пустынях, горных и ледяных районах, развивая особые адаптации к тяжёлым условиям.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присутствуют на всех континентах, включая регионы с суровым климатом, такие как Антарктида.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биомы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широко распространены в лесах, полях и городах, адаптируясь к самым разным климатическим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001" y="2477750"/>
            <a:ext cx="370909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насекомыми, паукообразными и ракообразными по основным биологическим признакам.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конечностей и дыхательных систем отражает приспособленность к различным средам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энциклопедии по биологии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классов членистоногих
</a:t>
            </a:r>
            <a:endParaRPr lang="en-US" sz="2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тела и сегментация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состоит из головы, груди и брюшка, хотя у некоторых групп эти отделы могут совмещаться. Такая сегментация обеспечивает специализацию органов и функций.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и функции конечностей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хитиновый покров защищает от травм и испарения. Суставчатые конечности позволяют животным двигаться, добывать пищу и влиять на окружение.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и линька у членистоногих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из хитина защищает животное, но ограничивает его рост, что требует регулярной смены оболочки — линьки.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сбрасывают старую оболочку многократно: насекомые линяют 4–10 раз, а у ракообразных число линек может достигать 20.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— энергозатратный и опасный период, когда животное становится более уязвимым для хищников и внешних факторов.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насекомых имеют фасеточные глаза, которые обеспечивают широкий угол обзора. Пауки располагают простыми глазами, способными замечать движение и световые изменения, помогая охоте.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Зрение: фасеточные и простые глаза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выполняют важную роль в восприятии запахов и тактильных сигналов. Они помогают членистоногим находить пищу, партнёров и ориентироваться в пространстве.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как органы осязания и обоняния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ракообразные чувствительны к свету и химическим веществам, используя эти сигналы для поиска пищи или избегания опасности.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членистоногих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трахейные трубочки, которые пронизывают тело и доставляют кислород напрямую к тканям.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оснащены лёгочными мешками или трахеями, обеспечивающими обмен газов и адаптацию к наземной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используют жабры, расположенные на конечностях или под панцирем, что позволяет им дышать в водной среде.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дыхательной системы напрямую связан с образом жизни и средой обитания каждого класса членистоногих.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дыхательных систем у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обладают разнообразными типами питания: от хищников, ловящих добычу, до растительноядных, питающихся листьями и соками растений, а также сапрофагов, перерабатывающих органические остатки.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у насекомых варьируется по форме: грызущий (у жуков) позволяет пережёвывать твердую пищу, лижущий (у пчёл) предназначен для сбора нектара, а колюще-сосущий (у комаров) служит для прокалывания тканей и высасывания жидкостей.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ротовых органов напрямую влияют на пищевое поведение и позволяют членистоногим занимать разнообразные экологические ниши от опыления до паразитизма.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типы ротовых аппаратов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численности, что обусловлено их высокой адаптивностью и разнообразием форм жизнедеятельности.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в биологическое разнообразие членистоногих вносит класс насекомых, играя ключевую роль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членистоногих по основным классам
</a:t>
            </a:r>
            <a:endParaRPr lang="en-US" sz="2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разрушители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цветковые растения, способствуя плодоношению и сельскому хозяйству. Жуки и личинки способствуют разложению органического материала, ускоряя круговорот веществ в природе.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членистоногих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членистоногие, например иксодовые клещи, выступают переносчиками болезней, влияя на здоровье людей и животных. Их паразитизм оказывает значимое воздействие на экосистемы и сельское хозяйство.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их влияние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яиц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членистоногих начинают жизненный цикл с откладывания яиц в защищённых местах для обеспечения выживания потомства.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личинки проходят стадии роста и активного питания, различные у разных групп — с неполным или полным метаморфозом.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метаморфозе животное проходит через стадию куколки, радикально меняя строение перед становлением взрослой особью.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родительскую заботу: пауки носят яйца с собой, а ракообразные защищают потомство на брюшке до самостоятельной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членистоногих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конечности у водных ракообразных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 и раки обладают развитым плавательным аппаратом, позволяющим эффективно двигаться в водной среде и быстро спасаться от хищников.
</a:t>
            </a:r>
            <a:endParaRPr lang="en-US" sz="110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у паукообразных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ядовитые укусы для поимки и обездвиживания добычи, а также для самозащиты, что повышает их шансы на выживание.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 и мимикрия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палочники и богомолы, маскируются под ветви или листья, что помогает избегать хищников и успешнее охотиться.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членистоногих к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играют важную роль в опыливании сельскохозяйственных культур, что существенно влияет на урожайность и качество плодов в мировом фермерстве.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Шелкопряды используются для производства натурального шёлка, уникального текстильного материала с высокой прочностью и тонкостью волокон.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виды, такие как тля и саранча, наносят значительный вред посевам, снижая урожаи и вызывая экономические убытки у фермеров.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инфекций, включая малярийных комаров и клещей, представляют угрозу здоровью человека, распространяя серьёзные заболевания.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членистоногих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креветок и крабов обеспечило масштабный сектор пищевой промышленности, поставляющий высококачественные морепродукты для глобального рынка.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хищных насекомых в биологической борьбе с вредителями позволяет снизить применение химикатов, что благоприятно влияет на экологию и устойчивость сельского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хозяйственная роль членистоногих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зависит от множество факторов: экологии, биологических особенностей и условий развития на разных этапах.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продолжительности жизни показывает адаптацию членистоногих к различным условиям и стратегиям выживания.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представителей разных классов
</a:t>
            </a:r>
            <a:endParaRPr lang="en-US" sz="29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метра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краб-паук выделяется по внушительным размерам среди всех членистоногих, демонстрируя огромные адаптивные возможности группы.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максимальный размах конечностей у японского краба-паука, что делает его одним из крупнейших членистоногих на планете.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зоологии, 2021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членистоногих в природе и жизни человека
</a:t>
            </a:r>
            <a:endParaRPr lang="en-US" sz="2978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критически важны для экосистем и сельского хозяйства: обеспечивают опыление, утилизацию органики и поддерживают биологическое разнообразие.
</a:t>
            </a:r>
            <a:endParaRPr lang="en-US" sz="143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2026-05-08T01:46:48Z</dcterms:created>
  <dcterms:modified xsi:type="dcterms:W3CDTF">2026-05-08T01:46:48Z</dcterms:modified>
</cp:coreProperties>
</file>