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превосходной степени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выразить самый высокий признак точно и красиво?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5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понимать, как прилагательные меняют значение, и правильно выбирать форму сравнения в речи и на письме. Она часто встречается в учебных текстах, описаниях и повседневных примерах.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называет признак, который проявляется сильнее всего среди нескольких предметов, людей или явлений.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отвечает по смыслу на вопрос: какой самый? Например: самый высокий стол, самая интересная книга, добрейший учитель.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такая форма нужна, когда сравнивают не двое, а целую группу объектов или лиц.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превосходная степень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 строится с помощью слов «самый», «наиболее» и «наименее»: самый добрый, наиболее удобный, наименее сложный.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образуется с суффиксами -ейш- и -айш-: умнейший, строжайший, красивейший.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 чаще встречается в обычной речи и учебных текстах, потому что звучит проще и понятнее.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формы превосходной степени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используется реже, обычно в книгах, стихах и более торжественных выражениях.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образования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превосходной степени и их особенности.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несколько способов выразить самый высокий признак, но в речи чаще всего используется составная форма.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«Образование превосходной степени»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строится не так часто, но именно она делает речь более книжной и выразительной.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образования превосходной степени прилагательных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 помогают образовать простую превосходную степень.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образовать такую форму, к прилагательному добавляют слово «самый», «наиболее» или «наименее» без изменения самого признака.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 с словами «самый», «наиболее»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удобна для школьных ответов и описаний: самый умный, самая красивая, наиболее удобный. Она легко узнаётся и быстро запоминается.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речи составная форма употребляется чаще других, потому что звучит естественно и подходит почти к любому прилагательному.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разные формы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 распределение форм в школьной и книжной речи по относительной частоте употребления.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привычная для учеников форма — составная с «самый»; остальные варианты важны для узнавания и грамотного употребления.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теме; данные диаграммы — условная иллюстрация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нужно запомнить отдельно, потому что они не подчиняются обычному правилу и образуются особым способом.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примеры: хороший — лучший, плохой — худший, маленький — меньший. Такие слова часто встречаются в заданиях и текстах.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встретилось одно из этих слов, лучше не пытаться образовать его по общему образцу: правильную форму нужно просто знать.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показывает, что один предмет обладает признаком сильнее другого: выше, интереснее, более удобный.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превосходная степень отличается от сравнительной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показывает самый высокий признак среди нескольких предметов: самый высокий, интереснейший, лучший.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сравнивают только два предмета, обычно выбирают сравнительную степень, а не превосходную.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нужно понять: речь идёт о сравнении двоих или о выделении одного лучшего среди многих.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правильную форму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какую форму превосходной степени использовать в зависимости от значения и стиля речи.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библиотека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библиотеке легко услышать, как работает правило в речи: «самая тихая библиотека» сразу выделяет одно место среди других. Такое выражение понятно каждому ученику и помогает точнее описать спокойную обстановку перед уроками.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рюкзак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ученик может сказать: «Это самый удобный рюкзак». Здесь сравнение идёт не между двумя вещами, а со всеми, которые есть в классе или дома. Фраза звучит просто и естественно.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выставке детских работ особенно заметно выражение «лучший ответ» или «красивейший рисунок». Оно помогает отметить один предмет среди многих и делает похвалу точной, а не общей.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соединяют сразу два способа усиления и пишут: «самый красивейший» или «наиболее лучший». В таком случае значение повторяется, хотя для превосходной степени достаточно одного средства.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заменять обычную школьную форму слишком книжной. В разговоре и в учебных ответах чаще уместно сказать «самый удобный», а не выбирать редкий вариант без необходимости.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превосходную и сравнительную степень. Если нужно сравнить два предмета, лучше использовать форму сравнения, а не писать выражение с оттенком «самый», которое подходит для группы.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проверять смысл слова, стиль текста и наличие исключений. Тогда форма будет звучать естественно и соответствовать норме русского языка.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73599"/>
            <a:ext cx="4782600" cy="22436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правильные варианты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в одном выражении не стоит смешивать разные способы образования превосходной степени.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выражении обычно используется только один способ передачи наивысшего признака.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превосходной степени прилагательных в русском языке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75" y="2266178"/>
            <a:ext cx="22785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49" y="2266175"/>
            <a:ext cx="26040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70029"/>
            <a:ext cx="275400" cy="24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какая форма уместна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разговорные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«самый» нейтральна и понятна школьникам. Она лучше всего подходит для обычных ответов, описаний и бытовых ситуаций без лишней торжественности.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подача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«наиболее» делает высказывание более строгим и аккуратным. Такая форма встречается в учебниках, научно-популярных текстах и официальных формулировках.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и торжественная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 -ейш-, -айш- звучат выразительно и возвышенно. Их чаще можно встретить в книгах, стихах, поздравлениях и других особых речевых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изучаются чаще всего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практике школьники чаще всего встречают форму с «самый», потому что она проста и понятна в повседневной речи.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естественнее ситуация общения, тем вероятнее составная форма; простая форма нужна прежде всего для распознавания и чтения.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употреблению форм превосходной степени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образования формы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слово, которое обозначает признак: высокий, умный, добрый, интересный. Без этого шага нельзя определить, как образовать форму правильно.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нужный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форму по смыслу: «самый высокий», «наиболее интересный» или «высочайший». Здесь важно помнить о стиле и значении.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Учесть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относится к особым случаям, используют готовые формы: лучший, худший, меньший. Это помогает не применять общее правило там, где оно не работает.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9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075" y="1797831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у наречий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лучший способ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 превосходной степени отвечают на вопрос, как действие выполнено среди всех вариантов. Например: «быстрее всего» или «лучше всех».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в 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такие формы нередко стоят рядом с прилагательными. Поэтому важно сразу понимать, к какой части речи относится слово в предложении.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точнее анализировать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относится к наречию, она описывает не предмет, а действие. Это особенно важно при разборе предложений и при выборе правильного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«самый высокий» легко узнать составную форму: к прилагательному добавлено слово «самый». Такое сочетание показывает наивысший признак среди нескольких предметов.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«высочайшая башня» образована простой формой на -айш-. Она звучит более книжно, поэтому часто встречается в текстах, где важна выразительность и торжественность.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«лучший ответ» используется исключение, которое нужно запомнить отдельно. Сравнение таких примеров помогает быстрее различать правило, книжную форму и особые случаи.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на примерах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помогает назвать самый сильный признак в группе. В речи чаще всего используют форму с «самый», а особые слова и книжные варианты нужно узнавать по образцу и смыслу.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2026-05-22T15:51:48Z</dcterms:created>
  <dcterms:modified xsi:type="dcterms:W3CDTF">2026-05-22T15:51:48Z</dcterms:modified>
</cp:coreProperties>
</file>