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эпоха чувств, свободы и мечты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сильных чувств, свободы и поэтической мечты.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романтизм
</a:t>
            </a:r>
            <a:endParaRPr lang="en-US" sz="2372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появился в эпоху революций и перемен, когда люди особенно остро почувствовали разрыв между мечтой о свободе и реальной жизнью.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романтизма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ставили в центр не холодный расчёт, а чувство, воображение и неповторимость личности. Они верили, что внутренний мир человека глубже видимой реальности.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возникает столкновение мечты и действительности: герой стремится к идеалу, но мир вокруг оказывается суровым, непонятным или враждебным.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романтизма важны тайна, ночь, буря, далёкие страны и необычные события. Главный герой обычно одинок, не похож на других и не принимает обыденность.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романтизм в разных видах искусства
</a:t>
            </a:r>
            <a:endParaRPr lang="en-US" sz="2351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оказалась главным пространством романтизма, но его язык узнаётся и в музыке, и в живописи.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урока, 2026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идеи легко переходили из одного искусства в другое и усиливали друг друга.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 героя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романтизме природа не просто изображает место действия. Она передаёт настроение героя: тревогу, одиночество, надежду или восторг. Поэтому так часто появляются море, ночь, гроза и ветер.
</a:t>
            </a:r>
            <a:endParaRPr lang="en-US" sz="1541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говорит о переживаниях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 — картина Каспара Давида Фридриха «Странник над морем тумана». Одинокая фигура на фоне огромного пространства помогает почувствовать и величие природы, и внутреннюю задумчивость человека.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хорошо запоминается
</a:t>
            </a:r>
            <a:endParaRPr lang="en-US" sz="1737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выделяется среди окружающих и чувствует себя одиноким. Его внутренний мир кажется ему важнее привычной, серой повседневности.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странник, изгнанник, мечтатель или бунтарь. Часто его судьба связана с испытаниями, потерями и разочарованием.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героя особенно важны гордость, свобода и сильное чувство. Он стремится к идеалу, даже если тот недостижим.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выбирает между мечтой и реальностью, сердцем и долгом. Именно этот выбор делает его образ напряжённым и запоминающимся.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представители романтизма в разных странах
</a:t>
            </a:r>
            <a:endParaRPr lang="en-US" sz="2177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 истории литературы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развивался по-разному в каждой стране, но общие черты были едины: свобода личности, яркое чувство и интерес к необычному.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странах романтики по-своему говорили о свободе, но в центре всегда оставалась личность.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 литературных жанрах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соединяет сюжет, тайну и народный оттенок. В ней легко показать необычное событие, легенду или трагическую встречу.
</a:t>
            </a:r>
            <a:endParaRPr lang="en-US" sz="1426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
</a:t>
            </a:r>
            <a:pPr algn="ctr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даёт простор для сильных чувств, длинного пути героя и ярких картин природы, истории или внутренней борьбы.
</a:t>
            </a:r>
            <a:endParaRPr lang="en-US" sz="143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стихотворение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особенно заметны настроение, мечта и личное переживание. Именно здесь романтики чаще всего говорили от первого лица.
</a:t>
            </a:r>
            <a:endParaRPr lang="en-US" sz="1397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позволяет обратиться к прошлому, средневековью и национальным преданиям, сохраняя интерес к судьбе человека.
</a:t>
            </a:r>
            <a:endParaRPr lang="en-US" sz="1366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Лиро-эпические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соединяют рассказ о событиях с яркой эмоциональностью. В них особенно заметны контрасты, символы и мотив пути.
</a:t>
            </a:r>
            <a:endParaRPr lang="en-US" sz="1264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романтизма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в полутёмной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тишина, свеча и клавиши, на которых рождается мягкая мелодия, — так легко представить музыку Шопена. В романтической музыке главное не громкость, а настроение, которое постепенно меняется и удерживает внимание слушателя до последнего звука.
</a:t>
            </a:r>
            <a:endParaRPr lang="en-US" sz="1453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похожая на исповедь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и Чайковского музыка часто звучит как очень личный рассказ. В ней слышны тоска, надежда, радость и внезапная тревога. Такие произведения словно показывают, что чувства человека могут быть переданы без слов, только звуком.
</a:t>
            </a:r>
            <a:endParaRPr lang="en-US" sz="1505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романтический сюжет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в романтическом произведении.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романтизма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выбирали сюжеты, где можно показать сильное чувство: бурю, бой, кораблекрушение, историческое событие или человека перед огромной стихией.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картинах важны резкий свет, движение, контрасты и драматический цвет. Всё это помогает зрителю почувствовать напряжение и внутреннюю энергию момента.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Эжен Делакруа, Уильям Тёрнер и Каспар Давид Фридрих создали образы, где природа выглядит величественной, а человек — хрупким и одиноким.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романтизма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свобода, любовь и природа: именно они лучше всего выражают мечту романтиков об идеале и сильных чувствах.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и искусства о романтизме
</a:t>
            </a:r>
            <a:endParaRPr lang="en-US" sz="126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часто соединяли несколько тем в одном произведении: например, любовь, природу и одиночество героя.
</a:t>
            </a:r>
            <a:endParaRPr lang="en-US" sz="155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народная культура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собирали сказки, песни и предания, потому что видели в них живую память народа и его представления о мире, добре и подвиге.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речь, старинные образы и легендарные сюжеты помогали создавать произведения, близкие к национальной истории и традициям.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Гримм, Василий Жуковский и Виктор Гюго по-разному обращались к фольклору, но всегда использовали его как источник вдохновения.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народной культуре укреплял национальное самосознание и показывал, что искусство может опираться не только на книги, но и на устное творчество.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ценит порядок, правила и ясность, а романтизм — свободу, воображение и неповторимость личности. Поэтому их произведения звучат по-разному.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классицизме герой чаще подчиняется долгу и норме, а в романтизме спорит с миром, ищет свой путь и переживает внутренний конфликт.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стремится к гармонии и строгому делению жанров, тогда как романтизм любит контрасты, тайну, необычные события и сильное эмоциональное напряжение.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классицизм: главные различия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 Европе и в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романтизм чаще связан с историческими переменами, а русский — с лирикой, природой и образом одинокого героя.
</a:t>
            </a:r>
            <a:endParaRPr lang="en-US" sz="155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и истории культуры о романтизме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романтизм развивался по-своему, но везде оставался интерес к внутреннему миру человека и его свободе.
</a:t>
            </a:r>
            <a:endParaRPr lang="en-US" sz="165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образы романтиков
</a:t>
            </a:r>
            <a:endParaRPr lang="en-US" sz="2048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буря, луна, море, скалы и руины помогают романтикам создать ощущение тайны, величия и расстояния от обычной жизни. Такие образы сразу настраивают на особое настроение.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картины природы и старинные места писатели и художники показывают чувства героя: тревогу, одиночество, мечту или надежду, а не просто красивый пейзаж.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романтизм стал важной эпохой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изменил искусство, потому что научил художников и писателей ценить не только разум, но и чувства, мечту, фантазию и внутреннюю свободу человека.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каждый человек уникален, а его переживания могут стать главным содержанием произведения, а не просто его фоном.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повлиял на литературу, музыку, живопись и театр XIX века и подготовил появление реализма, который тоже внимательнее посмотрел на жизнь человека.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романтизма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представлены тексты, где особенно заметны необычная судьба героя, конфликт с миром и яркое чувство свободы.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литературы: произведения романтизма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стран и видов искусства показывают, как широко романтизм раскрывал тему сильной личности и её чувств.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романтическое произведение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основным признакам романтизма в литературе.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искусство чувства и свободы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научил видеть в человеке не только разум, но и мечту, чувство и внутреннюю силу. Именно поэтому его образы, темы и герои остаются понятными и сегодня.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2026-05-19T07:43:29Z</dcterms:created>
  <dcterms:modified xsi:type="dcterms:W3CDTF">2026-05-19T07:43:29Z</dcterms:modified>
</cp:coreProperties>
</file>