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России: состав, особенности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объединяет отрасли добычи, производства, перевозок и услуг, обеспечивающих жизнь страны.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«Хозяйство России»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понять, как устроена экономика страны и почему отрасли размещают неравномерно. В 9 классе важны понятия «отрасль хозяйства», «специализация района», «экономический район», «межрайонные связи». Современное хозяйство развивается с XX века и меняется из‑за технологий, транспорта, рынка и торговли с другими странами.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нефти, газа, угля, железных руд, леса и других ресурсов определяют, где возникают добыча и заводы по переработке сырья. Там же формируются рабочие места и развитие городов.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развития хозяйства России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России находится в холодных условиях. Поэтому строительство и транспорт требуют дополнительных затрат, а сельское хозяйство зависит от климата и сроков тёплого периода.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морям, протяжённость железных дорог и положение между Европой и Азией упрощают связи с внешними рынками. Это влияет на экспорт и на перемещение товаров внутри страны.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предприятия размещены неравномерно. В европейской части плотность выше, поэтому здесь быстрее растёт спрос и развиваются многие отрасли, связанные с обслуживанием и производством.
</a:t>
            </a:r>
            <a:endParaRPr lang="en-US" sz="10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нефть как «двигатель» 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крупными запасами газа и нефти, а значит, топливо можно добывать и регулярно поставлять на предприятия и электростанции. Рядом с месторождениями развиваются трубопроводы, переработка и отрасли, которые производят топливо для транспорта и быта.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 и деревообработка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сырьё для лесной промышленности: пиломатериалы, бумагу и картон. Эти производства часто располагают ближе к лесным районам, чтобы уменьшить затраты на перевозку древесины и ускорить выпуск продукции для строительства и упаковки.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и уголь: металлургия и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 и уголь обеспечивают работу металлургии и помогают получать сталь, прокат и другие материалы. Параллельно из сырья создают продукты для химической промышленности, например удобрения, которые поддерживают сельское хозяйство.
</a:t>
            </a:r>
            <a:endParaRPr lang="en-US" sz="94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— основа экономики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видно: промышленность и сфера услуг дают главный вклад, а транспорт связывает районы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Подобная структура подчёркивает роль производства, занятости и услуг, а также значение транспортной сети для экономики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(условные доли для наглядности порядка вкладов; точные показатели зависят от выбранного года и методики расчёта).
</a:t>
            </a:r>
            <a:endParaRPr lang="en-US" sz="8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добыча и переработка сырья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Добывающие отрасли поставляют нефть, газ, уголь и руды, а обрабатывающие превращают их в готовые товары. Такая связка сокращает путь от сырья до производства.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особенно развиты в Западной Сибири, уголь добывают в Кузбассе и на востоке страны, руды — на Урале, в Сибири и на Кольском полуострове. 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переработке выпускают топливо, металл, удобрения, технику и строительные материалы, а также часть товаров для повседневного спроса. Благодаря этому сырьё становится продукцией для разных отраслей.
</a:t>
            </a:r>
            <a:endParaRPr lang="en-US" sz="8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9533" y="1835776"/>
            <a:ext cx="277429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отрасли промышленности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отрасли работают с разным сырьём, что производят и где сосредоточены основные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особенно заметна зависимость от сырьевой базы и тяготение к крупным центрам, где удобно соединяются заводы, транспорт и потребители.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географии (обобщённое распределение по регионам; без привязки к конкретному году).
</a:t>
            </a:r>
            <a:endParaRPr lang="en-US" sz="8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сырьё превращается в готовую продукцию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добыча → перевозка → переработка → выпуск → доставка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15380"/>
            <a:ext cx="342803" cy="30471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для всех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обеспечивает работу заводов, городов, транспорта и бытовые нужды людей. Без постоянного производства электричества сложно поддерживать производство и стабильную жизнь в населённых пунктах.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электростанции на газе и угле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электроэнергии дают тепловые электростанции, которые работают на газе, угле и мазуте. Такое оборудование нужно топливо, а значит, оно тесно связано с добывающими районами.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и АЭС: разные условия и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развиты гидроэлектростанции и атомные станции. ГЭС выгодны в местах с большими реками, а АЭС часто строят рядом с крупными потребителями энергии в густонаселённых районах.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производства электроэнергии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источников электричества лидируют тепловые станции; на втором месте атомные, затем идут гидроэлектростанции.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обычно связано с доступностью топлива и потребностями крупных промышленных и населённых районов.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(условные доли; точные значения зависят от года и статистических методик).
</a:t>
            </a:r>
            <a:endParaRPr lang="en-US" sz="93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природные условия и размещение отраслей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и почвы определяют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сельского хозяйства зависит от климата, качества почв и длительности тёплого периода. Чем дольше вегетация, тем больше возможностей для выращивания растений. Там, где тепла мало, решающее значение получают устойчивые к холоду культуры.
</a:t>
            </a:r>
            <a:endParaRPr lang="en-US" sz="1015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в разных зонах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чаще всего удаются в степях и лесостепях юга России. Сахарная свёкла и подсолнечник особенно распространены в Центрально-Чернозёмном районе, на Кубани и в Поволжье. В северных зонах и районах рискованного земледелия усиливается роль животноводства, а также картофеля и овощей.
</a:t>
            </a:r>
            <a:endParaRPr lang="en-US" sz="9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5529" y="1835776"/>
            <a:ext cx="342346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специализация районов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культуры, основные виды животноводства и природные условия различаются по территории России. Эти различия помогают объяснить, почему одни районы сильнее в растениеводстве, а другие — в животноводстве и обеспечении кормов.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сельское хозяйство России напрямую зависит от природных условий и доступности кормов, поэтому специализация районов складывается по климату и ресурсам.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(раздел о хозяйстве России и сельском хозяйстве)
</a:t>
            </a:r>
            <a:endParaRPr lang="en-US" sz="7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грузов наиболее заметны железные дороги и трубопроводы, а для пассажиров — автомобильный и авиационный транспорт. Морской и речной важны там, где есть выход к воде.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связывает добывающие районы, заводы, города и внешние рынки, поэтому выбор вида транспорта зависит и от груза, и от расстояния, и от доступности путей.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9 класса; качественная характеристика видов транспорта без точных долей (проценты не указаны)
</a:t>
            </a:r>
            <a:endParaRPr lang="en-US" sz="8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товаров: от производства до потребителя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логистической цепочки в хозяйстве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промышленные и транспортные узлы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объединяют промышленную, транспортную, торговую и научно-культурную функции. Там формируется спрос на разные услуги, а предприятия получают стабильных поставщиков и работников.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Санкт-Петербург, Екатеринбург, Новосибирск, Казань и Ростов-на-Дону — заметные центры, где сосредоточены университеты, складские мощности, вокзалы и деловые организации.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городах особенно хорошо видно, как производители зависят от транспорта: сырьё и комплектующие поступают из других регионов, а готовая продукция быстро расходится по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районы и различия территории России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районы отличаются набором отраслей, запасами ресурсов, численностью населения и уровнем освоенности территории. От этого зависит, какие производства здесь развиваются и какие рабочие места создаются.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обычно лучше обеспечена транспортом и населением, поэтому хозяйственная деятельность здесь концентрируется плотнее. Труднее добраться только до отдельных удалённых территорий.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Дальний Восток богаты ресурсами, но имеют меньшую плотность населения и более суровые условия. Большие расстояния и редкая сеть населённых пунктов требуют продуманной логистики.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России: что страна продаёт за рубеж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экспорте выделяются топливо и сырьё, металлы, химическая продукция, машины и оборудование, а также продовольствие. Структура меняется по спросу на мировых рынках.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сырьевых товаров делает экономику чувствительной к колебаниям мировых цен. Поэтому переработка сырья внутри страны помогает снижать риски и добавлять ценность.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групп экспорта по материалам школьного курса географии; без указания точных процентов (качественное представление)
</a:t>
            </a:r>
            <a:endParaRPr lang="en-US" sz="7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отраслях сохраняется изношенность части предприятий: это влияет на качество продукции и на затраты. Также возникают трудности с обновлением оборудования и организацией современного производства.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перевозок и зависимость от сырьевого экспорта усложняют планирование. На это дополнительно влияют большие расстояния и суровые природные условия в северных и восточных районах.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регионов идёт неравномерно, поэтому разнятся возможности для бизнеса и занятости. Неравенство по территории усиливается тем, что в одних местах спрос выше, а в других он ограничен.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ключевых направлений — модернизация оборудования, экономия ресурсов, развитие транспорта и снижение экологического вреда. Такие меры помогают повышать эффективность и качество жизни.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хозяйства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хозяйстве России растёт роль цифровых технологий и автоматизации: они помогают точнее планировать производство и сокращать потери. Развивается и логистика — от складского учёта до маршрутов поставок.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сфера услуг и глубокая переработка сырья. Расширяются технопарки и электронная торговля, внедряются современные технологические решения, повышающие производительность и более рациональное использование энергии и материалов.
</a:t>
            </a:r>
            <a:endParaRPr lang="en-US" sz="1107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в экономике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России: главные итоги изучения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 опирается на природные ресурсы, большую территорию и развитую транспортную сеть. Ключевые отрасли — промышленность, энергетика, сельское хозяйство и транспорт — связаны между собой и обеспечивают жизнь страны.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2026-05-11T22:41:04Z</dcterms:created>
  <dcterms:modified xsi:type="dcterms:W3CDTF">2026-05-11T22:41:04Z</dcterms:modified>
</cp:coreProperties>
</file>