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Весна: пробуждение природы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тает, ручьи бегут, а природа улыбается новому дню.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приходит весна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приходит после зимы и приносит тепло, влагу и свет. Земля оживает, растения тянутся вверх, птицы возвращаются домой, а некоторые животные выходят из зимнего сна.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весны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641700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солнце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солнце начинает греть сильнее, и на улице становится приятнее. Лёд и снег уже не держатся так крепко, а воздух днём кажется мягче и свежее.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032950" y="1641700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 и капель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таяния снега появляются лужи, звонкая капель с крыш и мокрые дорожки. Это верные знаки, что зима понемногу сдаёт свои владения весне.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795900" y="1641700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ростки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проталинах можно заметить тонкие зелёные ростки. Они появляются там, где снег уже ушёл, и будто спешат показать: жизнь снова начинается.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558851" y="1641700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Слышно птиц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утрам становится больше птичьих голосов. Птицы возвращаются и поют громче, а их весёлые трели делают двор и парк живее.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7321811" y="1641700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Рыхлый снег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весной становится серым, рыхлым и тяжёлым. Он быстро тает на солнце, потому что тёплые лучи помогают природе просыпаться шаг за шагом.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весенние цветы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— смелый первооткрыватель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часто пробивается к свету, когда вокруг ещё лежат остатки снега. Его белый колокольчик кажется совсем хрупким, но цветок не боится прохлады и уверенно встречает весну.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Мать-и-мачеха на тёплых склонах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Мать-и-мачеха любит солнечные места и появляется одной из первых. Её жёлтые цветки похожи на маленькие солнышки, которые словно торопятся согреть землю после зимы.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Крокусы среди ещё спящих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Крокусы расцветают ярко и дружно, когда деревья ещё стоят без листьев. Их фиолетовые, жёлтые и белые лепестки сразу делают землю нарядной и очень весёлой.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просыпаются деревья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711700" y="1330275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Набухают почки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на ветках становятся заметны маленькие почки. Они постепенно набухают, будто готовятся к важному делу, и внутри уже прячутся будущие листочки.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11700" y="2204826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листочки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 почек выглядывают совсем крошечные листочки. Потом их становится больше, и ветки день за днём покрываются свежей зеленью.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1700" y="3079377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зеленеют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Берёза, клён и ива особенно красиво меняются весной. Их кроны быстро оживают, а зелёный цвет делает весь парк светлее и радостнее.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11700" y="3953931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талая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таяния снега в почву уходит много воды. Она питает корни деревьев и помогает им проснуться после зимнего отдыха.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34239"/>
            <a:ext cx="244327" cy="2443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4764" y="2128402"/>
            <a:ext cx="224175" cy="25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34338"/>
            <a:ext cx="244327" cy="2443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34338"/>
            <a:ext cx="244327" cy="2443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возвращаются домой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Перелётные гости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возвращаются грачи, скворцы, жаворонки и другие перелётные птицы. Они летят туда, где теплее, больше корма и можно спокойно устроить гнездо.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гнёзда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ищут удобные места для своих домов. Им нужны ветки, дупла или скворечники, чтобы вырастить птенцов в безопасности.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песни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пение становится особенно звонким. Птицы так показывают, что место занято, и стараются привлечь пару красивой песней.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птенцах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птицы находят подходящее место, они начинают строить гнёзда и приносить корм. Скоро в них появляются малыши, которым нужен уход и много еды.
</a:t>
            </a:r>
            <a:endParaRPr lang="en-US" sz="112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весной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Просыпаются после сна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зимнего отдыха медведи, ежи и барсуки выходят из укрытий. Им нужно снова привыкнуть к свету, теплу и поиску пищи.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Становятся активнее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 зайцы весной двигаются больше, чем зимой. Они чаще ищут корм, бегают по лесу и быстро реагируют на любые звуки.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малыши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животных весной рождаются детёныши. В это время вокруг уже теплее, а еды становится больше, поэтому малышам легче расти.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лесу оживает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просыпаются одни звери, другие тоже меняют свои привычки. Лес наполняется движением, следами на земле и новыми заботами для каждого животного.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бегут весенние ручьи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15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Тает снег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лучи становятся теплее, и снег начинает оседать. Сначала появляются влажные пятна, а потом на земле показывается первая вода.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054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лужи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собирается в низких местах, на дорожках и у деревьев. Так появляются лужи, по которым дети так и тянутся пройтись.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5593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Бегут ручьи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воды становится больше, она начинает стекать тонкими струйками. Ручьи весело бегут по двору, парку и канавкам.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132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наполняется влагой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Талая вода впитывается в почву и делает её мягкой. Именно она помогает растениям просыпаться и расти после зимы.
</a:t>
            </a:r>
            <a:endParaRPr lang="en-US" sz="105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101" y="1325948"/>
            <a:ext cx="234000" cy="23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9128" y="1325925"/>
            <a:ext cx="234000" cy="23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101" y="3314502"/>
            <a:ext cx="234000" cy="23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19127" y="3314499"/>
            <a:ext cx="234000" cy="234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день становится длиннее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поднимается выше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солнце стоит на небе выше, поэтому его лучи дольше освещают землю. Света становится больше, и утро приходит раньше.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светлого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темнеет позже, чем зимой. Это значит, что у людей и животных есть ещё немного светлого времени для дел и прогулок.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растениям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день помогает растениям быстрее расти. Они дольше получают свет, а значит, легче набираются сил и выпускают новые листья.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птицам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тоже радуются длинному дню. Им хватает времени на поиск корма, строительство гнёзд и заботу о своих птенцах.
</a:t>
            </a:r>
            <a:endParaRPr lang="en-US" sz="117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саду и огороде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Убирают лишнее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садоводы убирают сухие ветки и прошлогодний мусор. Так растениям легче дышать, а земле — быстрее прогреться и стать рыхлой.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85821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Рыхлят землю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Почву аккуратно рыхлят, чтобы к корням лучше поступали воздух и вода. После этого семенам проще прорастать, будто им открыли дорожку.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1642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Сеют семена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землю сажают укроп, салат, морковь и горох. Потом остаётся ждать первых зелёных всходов, как маленького весеннего чуда.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17464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Берегут от холода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весной ещё бывает прохладно, поэтому нежные растения нужно защищать. Им помогают укрытия, забота и немного терпения.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весны: от солнца к жизни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один весенний признак запускает следующий и постепенно пробуждает природу.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и парке весной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764175" y="126837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Проталины и капель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солнечных местах снег исчезает быстрее всего, и появляются тёмные проталины. С крыш звенит капель, а под ногами уже слышно весёлое шлёпанье талой воды.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764175" y="2144948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на ветках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присмотреться к деревьям, можно заметить липкие, набухшие почки. Они словно готовят маленькие зелёные сюрпризы и показывают, что дерево уже проснулось после зимнего сна.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764175" y="302152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травка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газонах и у дорожек пробивается свежая зелёная травка. Она ещё совсем короткая, но уже делает двор наряднее, будто кто-то быстро разложил мягкий ковёр.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64175" y="3898121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суета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всё чаще встречаются муравьи, а на дорожках видны следы птиц и насекомых. Каждый день природа добавляет новые маленькие детали, и прогулка становится интереснее.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которые встречает весна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провожают зиму на Масленицу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Масленицу люди пекут блины, гуляют и прощаются с холодной зимой. На улицах много смеха, песен и игр. Этот праздник словно говорит: «Весна, заходи, мы тебя ждали!»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птиц в апреле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особенно хочется заботиться о пернатых соседях. В День птиц дети вспоминают, что птицам нужны корм, вода и удобные домики. Скворечник на дереве сразу делает двор чуточку гостеприимнее.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Майские дни света и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мае отмечают День весны и труда. В это время уже хочется больше гулять, дышать свежим воздухом и радоваться цветущим деревьям. Весна дарит людям хорошее настроение почти без выходных.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34239"/>
            <a:ext cx="244327" cy="2443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4764" y="2128402"/>
            <a:ext cx="224175" cy="25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1347" y="2128402"/>
            <a:ext cx="224175" cy="25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34338"/>
            <a:ext cx="244327" cy="2443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весеннюю природу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рвать редкие цветы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цветы особенно уязвимы, потому что только начинают расти. Лучше любоваться ими глазами и не срывать растения, которым нужно ещё окрепнуть и дать семена.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ломать ветки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веточки легко повредить, и дереву потом долго заживать. Если мы не будем трогать ветки, дерево спокойно распустит листья и станет зелёным и красивым.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оставлять мусор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Пустые пакеты, бумага и бутылки вредят лугу, лесу и двору. Чистая земля помогает растениям расти, а насекомым и птицам — находить безопасное место для жизни.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птицам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Скворечники и кормушки делают весну добрее для пернатых гостей. Если рядом есть чистая вода и безопасное место, птицам легче строить гнёзда и выкармливать птенцов.
</a:t>
            </a:r>
            <a:endParaRPr lang="en-US" sz="112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Голубой, зелёный и жёлтый помогают передать настроение весны: небо, молодую траву и тёплое солнце. Такие краски делают картины и стихи особенно светлыми.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весенних цвета чаще всего называют художники и поэты.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детской литературы и школьных описаний природы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красками рисует весна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Голубое небо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Голубой цвет напоминает о ясном небе, лёгких облаках и прозрачном воздухе. Он делает весенний день просторным и светлым, будто небо улыбается всему вокруг.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Свежая зелень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цвет появляется первым на траве и листьях. Он показывает, как природа набирается сил, и сразу делает пейзаж живым, тёплым и очень бодрым.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жёлтый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 цвет связан с ярким солнцем, первыми цветами и тёплыми лучами. Он будто добавляет весне радости и помогает нам почувствовать приближение лета.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белый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цвет напоминает о последнем снегу, нежных лепестках и светлых облаках. Он помогает весенним краскам стать ещё ярче и аккуратнее, как на красивой открытке.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идёт по месяцам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1489400" y="121965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начинает таять, появляются первые ручьи и капель. Воздух становится мягче, а солнце уже чаще заглядывает в окна и на улицы.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072050" y="2232525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Поляны быстро зеленеют, а на свет выходят первые цветы. Птицы поют громче, и весна уже заметно хозяйничает во дворах и парках.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1494751" y="3311943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совсем тепло, деревья одеваются в листву, а насекомых и птиц вокруг намного больше. Природа выглядит особенно нарядной и полной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бывает весенняя погода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солнце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солнце светит заметно ярче и дольше. Оно помогает сушить землю после зимы и подталкивает растения к росту, словно говорит им: «Пора просыпаться!»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гроза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весной гремит первая гроза. Она может испугать, но после неё небо нередко становится чище, а растения получают ещё больше влаги для роста.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дожди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дождь обычно недолгий, но очень нужный. После него воздух становится свежим, а земля получает влагу, без которой молодым росткам трудно крепнуть.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235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ветер приносит ощущение перемен и уносит остатки холодного воздуха. Он помогает облакам быстро двигаться и будто подсказывает: весна уже совсем рядом.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101" y="1325948"/>
            <a:ext cx="234000" cy="23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43203" y="1319025"/>
            <a:ext cx="185850" cy="24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101" y="3314502"/>
            <a:ext cx="234000" cy="23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19127" y="3314499"/>
            <a:ext cx="234000" cy="234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знаки пробуждения природы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свет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начинает греть сильнее, снег тает, а земля оттаивает. Тепло и свет запускают все остальные весенние перемены, словно включают природу по кнопке.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Талая вода и весенние дожди наполняют почву влагой. Благодаря этому корни растений получают питание, а маленькие ростки быстро тянутся вверх к свету.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зелёные ростки, раскрываются листья и распускаются цветы. Это самый заметный признак весны, потому что растения сразу делают мир ярче и наряднее.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насекомые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приходом тепла возвращаются птицы, а вместе с ними появляются насекомые. В природе становится шумнее и живее, как будто весь двор зашевелился после длинного сна.
</a:t>
            </a:r>
            <a:endParaRPr lang="en-US" sz="11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приносит тепло, свет и радостные открытия. Она учит замечать, как просыпается природа, и напоминает: если беречь её, каждый тёплый день становится ещё чудеснее.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— время добрых перемен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2026-05-25T19:48:59Z</dcterms:created>
  <dcterms:modified xsi:type="dcterms:W3CDTF">2026-05-25T19:48:59Z</dcterms:modified>
</cp:coreProperties>
</file>