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7: School is fun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слова, игры, диалоги и движение помогают учиться с интересом.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знакомый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школьные предметы и действия, потому что видят их каждый день. Это помогает сразу связывать английские слова с понятными картинками, короткими фразами и простыми играми.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7: School is fun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 знакомит детей со школьной лексикой через понятные образы, короткие реплики и игровые задания. Новые слова легче запоминаются, когда они связаны с привычным классом и действиями.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тренируем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повторяют знакомые предметы, называют школьные вещи и учатся говорить о любимых занятиях. Каждое задание поддерживает активное участие и быструю смену деятельности.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помогают переходить от отдельных слов к простым фразам. Дети слышат образец, повторяют его и постепенно начинают говорить самостоятельно в паре.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учимся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картинки и движение делают повторение живым и понятным. Такой формат особенно удобен для младших школьников, которым важно видеть, слышать и сразу пробовать новое.
</a:t>
            </a:r>
            <a:endParaRPr lang="en-US" sz="9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это весело!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близка детям, потому что они каждый день видят класс, учителя, друзей и учебные вещи. Знакомая обстановка снижает трудность нового языка и делает задания понятнее.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опыт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о школе, он опирается на личный опыт. Это помогает быстрее понять слова, сопоставить их с предметами вокруг и уверенно отвечать на вопросы.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движение поддерживают интерес на всём уроке. В младшей школе особенно важно чередовать слух, взгляд, действие и короткий ответ, чтобы внимание не уставало.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английские фразы становятся доступными, если использовать их в простых ситуациях: показать предмет, выбрать картинку, сказать, что нравится, и ответить в паре.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Разминка: назови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67125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classroom легко запоминается, если показать сам класс. Дети могут назвать помещение, увидеть знакомое пространство и сразу связать слово с местом, где проходит урок.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3967125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 — это человек, который помогает учиться и задаёт задания. Хорошо работает короткое повторение с указанием на учителя в классе или на картинке.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3967125" y="37938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 помогают сделать школьную жизнь дружелюбной и живой. Рядом с этим словом полезно показать детей, которые вместе играют, отвечают и помогают друг другу.
</a:t>
            </a:r>
            <a:endParaRPr lang="en-US" sz="830" dirty="0"/>
          </a:p>
        </p:txBody>
      </p:sp>
      <p:sp>
        <p:nvSpPr>
          <p:cNvPr id="14" name="Text 5"/>
          <p:cNvSpPr txBox="1"/>
          <p:nvPr/>
        </p:nvSpPr>
        <p:spPr>
          <a:xfrm>
            <a:off x="6541450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 удобно объяснять через парты в классе. Дети легко узнают предмет по форме и могут показать его в реальной обстановке или на рисунке.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6541450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можно сразу соотнести с доской, у которой учитель пишет и показывает примеры. Это слово особенно полезно для повседневных команд и коротких инструкций.
</a:t>
            </a:r>
            <a:endParaRPr lang="en-US" sz="8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вещи: часть 1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 — удобное слово для первого знакомства со школьными вещами. Крупная карточка, чёткая картинка и короткое произношение помогают детям повторить его хором без напряжения.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 легко отличить по изображению и форме. Полезно несколько раз показать карточку, чтобы дети услышали звук слова и уверенно узнали его среди похожих предметов.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 часто запоминается вместе с действием измерения. Короткая подпись и крупный рисунок помогают связать новое слово с привычным предметом из школьного набора.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удобно показывать рядом с чтением. Дети быстро понимают смысл слова, если видят книгу в руках ученика или на парте возле других вещей.
</a:t>
            </a:r>
            <a:endParaRPr lang="en-US" sz="857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 объединяет все школьные предметы в одном образе. Повторение слова по карточке помогает детям назвать рюкзак или сумку и легко узнать предмет на картинке.
</a:t>
            </a:r>
            <a:endParaRPr lang="en-US" sz="8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вещи: часть 2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67125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знакомства важно сравнивать предметы по картинке и слову. Так дети учатся замечать различия между похожими школьными вещами и отвечать быстрее.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3967125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можно менять местами, чтобы ученики не угадывали по порядку. Это развивает внимательность и помогает помнить именно значение, а не расположение ответа.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3967125" y="37938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размер изображения делают игру интереснее. Один и тот же предмет может выглядеть по-разному, но слово остаётся тем же самым.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541450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пару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соединять картинку со словом линией или выбирать правильную пару из нескольких вариантов. Такой формат подходит для короткой проверки без лишнего объяснения.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6541450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вдвоём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парах позволяет услышать слово несколько раз. Один ученик показывает карточку, другой называет предмет, а затем дети меняются ролями.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вещи: часть 3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слова помогает запомнить его точнее. Короткий аудио-повтор или чёткое чтение учителя позволяет детям услышать ритм и повторить слово без спешки.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темп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полезно произносить медленно, а потом в нормальном темпе. Так ученики успевают заметить звуки и подготовить правильный ответ.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можно показать жестом или выделением в подписи. Это помогает детям не только слышать слово, но и увереннее произносить его вслух.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Подключаем жесты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сопровождать движением руки, хлопком или указанием на предмет. В младшей школе такие действия делают запоминание естественным и активным.
</a:t>
            </a:r>
            <a:endParaRPr lang="en-US" sz="852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слух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дети уже узнают слова на слух и без картинки. Это хороший шаг к самостоятельному выполнению заданий и коротких диалогов.
</a:t>
            </a:r>
            <a:endParaRPr lang="en-US" sz="8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узнавание слова по изображению и выбор правильного варианта ответа.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делаем в школе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474925" y="1737918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 повторяй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видят действие на картинке и быстро называют его по-английски. Сначала можно показать образец, затем попросить повторить фразу вместе всем классом.
</a:t>
            </a:r>
            <a:endParaRPr lang="en-US" sz="801" dirty="0"/>
          </a:p>
        </p:txBody>
      </p:sp>
      <p:sp>
        <p:nvSpPr>
          <p:cNvPr id="12" name="Text 3"/>
          <p:cNvSpPr txBox="1"/>
          <p:nvPr/>
        </p:nvSpPr>
        <p:spPr>
          <a:xfrm>
            <a:off x="1474925" y="2330126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предложением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слова полезна короткая модель: We read. We draw. We sing. Так ученики сразу соединяют новое действие с простой фразой.
</a:t>
            </a:r>
            <a:endParaRPr lang="en-US" sz="947" dirty="0"/>
          </a:p>
        </p:txBody>
      </p:sp>
      <p:sp>
        <p:nvSpPr>
          <p:cNvPr id="13" name="Text 4"/>
          <p:cNvSpPr txBox="1"/>
          <p:nvPr/>
        </p:nvSpPr>
        <p:spPr>
          <a:xfrm>
            <a:off x="1474925" y="2929433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с картинкой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устного повторения дети соотносят изображение с глаголом и находят правильную карточку. Это укрепляет понимание без длинных объяснений и перевода.
</a:t>
            </a:r>
            <a:endParaRPr lang="en-US" sz="769" dirty="0"/>
          </a:p>
        </p:txBody>
      </p:sp>
      <p:sp>
        <p:nvSpPr>
          <p:cNvPr id="14" name="Text 5"/>
          <p:cNvSpPr txBox="1"/>
          <p:nvPr/>
        </p:nvSpPr>
        <p:spPr>
          <a:xfrm>
            <a:off x="1474925" y="3526525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формат помогает удержать внимание и даёт возможность двигаться. Можно показывать жест, хлопок или мимику, чтобы дети запоминали слова активнее.
</a:t>
            </a:r>
            <a:endParaRPr lang="en-US" sz="771" dirty="0"/>
          </a:p>
        </p:txBody>
      </p:sp>
      <p:sp>
        <p:nvSpPr>
          <p:cNvPr id="15" name="Text 6"/>
          <p:cNvSpPr txBox="1"/>
          <p:nvPr/>
        </p:nvSpPr>
        <p:spPr>
          <a:xfrm>
            <a:off x="1474925" y="4120950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закрепляется в коротком повторении: read, draw, sing, play, write, work. После этого ученики легче используют слова в новых заданиях.
</a:t>
            </a:r>
            <a:endParaRPr lang="en-US" sz="9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действия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через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помогает запомнить новое слово лучше, чем простое повторение. Когда дети читают, рисуют или поют, они одновременно видят, слышат и делают, поэтому язык закрепляется естественно и без лишнего напряжения.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без 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 легко показать жестом или картинкой. Это удобно для младших учеников: они быстро понимают смысл фразы и могут ответить даже одним коротким словом или предложением.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действия объединяют весь класс. Если один ученик читает, другой рисует, а третий поёт, дети слышат одинаковые слова в разных ситуациях и учатся использовать их уверенно.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вроде read a book, draw a picture, sing a song и play a game дают простой образец речи. Ребёнок повторяет его и сразу связывает английские слова с действием.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мне нравится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like… помогает ребёнку назвать то, что ему приятно делать на уроке. Это простая и очень полезная модель для первых ответов о школьной жизни.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don’t like… нужна, чтобы вежливо сказать о том, что не хочется делать. Она помогает ребёнку выражать выбор спокойно и понятно, без длинных объяснений.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эмоциям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 грустные лица подсказывают значение ещё до чтения. Такая опора особенно удобна младшим школьникам, потому что эмоция сразу связывается с новым выражением.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сравнивают свои ответы, они слышат разные мнения и учатся говорить о себе. Один любит drawing, другой prefers books, и оба используют одну и ту же модель.
</a:t>
            </a:r>
            <a:endParaRPr lang="en-US" sz="8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предложения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запомните основу: I like + слово. После этого можно подставлять предмет, действие или занятие, которое ребёнку действительно нравится в школе или дома.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меняйте только одно слово в конце. Так дети быстро видят, что одинаковая структура работает для books, drawing, singing и других знакомых слов.
</a:t>
            </a:r>
            <a:endParaRPr lang="en-US" sz="1225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 и отрицательно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используйте ту же модель, но с I don’t like. Такой контраст помогает легко различать положительный и отрицательный ответ в простых фразах.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парах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строится по одному образцу: вопрос, ответ, затем смена роли в паре.
</a:t>
            </a:r>
            <a:endParaRPr lang="en-US" sz="2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499" y="3800069"/>
            <a:ext cx="429260" cy="381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698" y="3788674"/>
            <a:ext cx="404354" cy="4043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4784" y="3788674"/>
            <a:ext cx="404354" cy="4043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621618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короткий текст и найди знакомые слова о занятиях. Важно замечать, кто что любит, а потом соотносить это с картинкой или значком рядом.
</a:t>
            </a:r>
            <a:endParaRPr lang="en-US" sz="977" dirty="0"/>
          </a:p>
        </p:txBody>
      </p:sp>
      <p:sp>
        <p:nvSpPr>
          <p:cNvPr id="11" name="Text 2"/>
          <p:cNvSpPr txBox="1"/>
          <p:nvPr/>
        </p:nvSpPr>
        <p:spPr>
          <a:xfrm>
            <a:off x="621618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и ищи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612364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Обведи слово, которое показывает выбор героя. Такое задание учит видеть нужную фразу в тексте и быстро находить важную информацию без полного перевода.
</a:t>
            </a:r>
            <a:endParaRPr lang="en-US" sz="977" dirty="0"/>
          </a:p>
        </p:txBody>
      </p:sp>
      <p:sp>
        <p:nvSpPr>
          <p:cNvPr id="13" name="Text 4"/>
          <p:cNvSpPr txBox="1"/>
          <p:nvPr/>
        </p:nvSpPr>
        <p:spPr>
          <a:xfrm>
            <a:off x="3612364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 главное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6587450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выбери картинку и отметь yes или no. Так дети соединяют текст, изображение и смысл, а затем проверяют, правильно ли поняли предложение.
</a:t>
            </a:r>
            <a:endParaRPr lang="en-US" sz="977" dirty="0"/>
          </a:p>
        </p:txBody>
      </p:sp>
      <p:sp>
        <p:nvSpPr>
          <p:cNvPr id="15" name="Text 6"/>
          <p:cNvSpPr txBox="1"/>
          <p:nvPr/>
        </p:nvSpPr>
        <p:spPr>
          <a:xfrm>
            <a:off x="6587450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 и отмечай
</a:t>
            </a:r>
            <a:endParaRPr lang="en-US" sz="1172" dirty="0"/>
          </a:p>
        </p:txBody>
      </p:sp>
      <p:sp>
        <p:nvSpPr>
          <p:cNvPr id="16" name="Text 7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выбор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соединяются по смыслу: предмет школьной темы связывается с действием или словом о предпочтении.
</a:t>
            </a:r>
            <a:endParaRPr lang="en-US" sz="2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7: школьные предметы и действия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помогает быстро повторить слова Unit 7 и услышать их в разном порядке. Дети отмечают картинки или слова, когда учитель называет их вслух.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игре зависит от узнавания как слов, так и изображений, поэтому закрепляются сразу две опоры.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Bingo по словам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2040358"/>
            <a:ext cx="4219800" cy="11480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предпочтения и слова Unit 7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распределять по двум группам, чтобы дети сразу видели, что они могут сказать о своих предпочтениях. Это поддерживает тему I like / I don’t like.
</a:t>
            </a:r>
            <a:pPr algn="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показывает личный выбор и одновременно повторяет лексику по теме школы и занятий.
</a:t>
            </a:r>
            <a:endParaRPr lang="en-US" sz="1231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Нравится / не нравится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и действий Unit 7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слово, образ и действие. Такой формат помогает быстро повторить лексику и увидеть, как одно слово связано с движением, предметом или занятием.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легче запоминают слова, когда видят их рядом с изображением и привычным действием.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25" y="281922"/>
            <a:ext cx="8473800" cy="45017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0950" y="1113200"/>
            <a:ext cx="7142100" cy="180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освоили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 помог детям назвать школьные предметы, описать занятия и сказать, что им нравится. После игр, чтения и парной речи новые фразы становятся понятными и полезными.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2026-07-25T20:15:29Z</dcterms:created>
  <dcterms:modified xsi:type="dcterms:W3CDTF">2026-07-25T20:15:29Z</dcterms:modified>
</cp:coreProperties>
</file>