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жизни школьника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английский помогает учиться, общаться и понимать мир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нужен школьнику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доступ к общению, книгам, фильмам и путешествиям. В 6 классе он особенно полезен: помогает расширять словарный запас, читать увереннее и лучше понимать простые грамматические правила.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английский язык в 6 классе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9625" y="1902080"/>
            <a:ext cx="2540100" cy="896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шестиклассники осваивают лексику о школе, семье, доме, еде, хобби, временах года и путешествиях. Эти темы связаны с повседневной жизнью, поэтому их легче использовать в устной речи и письме.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9600" y="1424793"/>
            <a:ext cx="2540100" cy="3968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для общения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коротким текстам, диалогам и заданиям на понимание на слух. Такие упражнения учат находить главную мысль, узнавать знакомые слова и замечать важные детали в речи.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аудирование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классе ученики знакомятся с Present Simple, Past Simple, модальными глаголами can и must, а также со степенями сравнения прилагательных. Отдельно повторяются предлоги места и времени.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без перегрузки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464900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важно уметь писать несколько предложений о себе, своей семье, школе или увлечениях. Постепенно ученики переходят от отдельных фраз к небольшим связным высказываниям.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464875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 образцу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1611188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задавать простые вопросы, отвечать полными фразами и поддерживать короткий диалог. Это помогает говорить не отдельными словами, а связными предложениями.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611163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другие языки мира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встречается не только в странах, где он родной, но и как язык международного общения, особенно в образовании, технологиях и медиа.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носителей английский не первый, но по охвату и роли в мире он остаётся одним из самых заметных.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 данным Ethnologue и Britannica, 2024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1733"/>
            <a:ext cx="4684800" cy="2287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язык особенно нужен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в каких сферах английский встречается чаще всего и для каких задач он помогает школьнику и взрослому.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сферах английский нужен не как отдельный предмет, а как удобный инструмент для понимания и общения.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сферам применения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в английском читаются не так, как ожидает русскоязычный ученик. Например, H передаётся как [h], W — как [w], а Y может работать и как согласная, и как гласная. Поэтому буквы важно учить вместе со звучанием и примерами.
</a:t>
            </a:r>
            <a:endParaRPr lang="en-US" sz="1225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к которым нужно привыкнуть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алфавите всего 26 букв, и каждая из них может встречаться в самых простых словах. Уже на первых уроках школьники видят, как буквы соединяются в знакомые названия и короткие слова: apple, book, cat, dog. Это помогает быстрее запомнить форму и звучание.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букв, которые нужно узнать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и буквы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простое английское предложение
</a:t>
            </a:r>
            <a:endParaRPr lang="en-US" sz="280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порядок слов в утвердительных, вопросительных и отрицательных предложениях.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 разные слова в русском и английском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английские слова легко узнаются русскоязычными школьниками: computer, sport, music, phone. Они похожи по звучанию или значению, поэтому помогают быстрее войти в новую тему и почувствовать уверенность.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слова могут читаться неожиданно. Например, school не произносится так, как это могло бы показаться по русской записи. Поэтому важно сразу связывать написание, звучание и перевод.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доверять только написанию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слово не отдельно, а вместе с примером: new school, любимая music, my phone. Так легче понять, как слово работает в предложении и когда его действительно можно использовать.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в контексте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написание не всегда означает полное совпадение смысла. Чтобы не ошибаться, полезно проверять перевод и обращать внимание на произношение, особенно в новых темах и в коротких диалогах.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осторожно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темы словаря для 6 класса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слова лучше усваиваются, когда ученик видит их в диалогах, текстах и собственных примерах предложений.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тема к жизни школьника, тем легче она запоминается и тем быстрее слова переходят в активную речь.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Тематическое обобщение содержания курса английского языка для 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времена в английском языке
</a:t>
            </a:r>
            <a:endParaRPr lang="en-US" sz="3094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помогает говорить о регулярных действиях, привычках и общеизвестных фактах. Для шестиклассника это самый удобный способ рассказать о распорядке дня и любимых занятиях.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факты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нужен, когда речь идёт о завершённом действии в прошлом. В таких фразах часто встречаются маркеры yesterday, last week и ago, которые подсказывают, что действие уже произошло.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Прошедшие события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будущее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forms используются для намерений, обещаний и планов. В 6 классе особенно важно замечать слова tomorrow, next week и soon, чтобы правильно выбрать форму глагола.
</a:t>
            </a:r>
            <a:endParaRPr lang="en-US" sz="10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446750"/>
            <a:ext cx="4684800" cy="26041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формы глагола to be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форма to be в зависимости от лица и числа. Это одна из первых и самых нужных тем для простых предложений и диалогов.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грамматика английского языка, тема Present Simple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be не универсальна: она выбирается по местоимению. Поэтому её важно выучить рано — она часто встречается в описаниях, вопросах и коротких ответах.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на английском языке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45600" y="1600552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classroom, desk, chair и blackboard помогают описать место, где проходит урок. Это удобная лексика для первых устных ответов, когда нужно назвать предметы в классе и показать, где они находятся.
</a:t>
            </a:r>
            <a:endParaRPr lang="en-US" sz="718" dirty="0"/>
          </a:p>
        </p:txBody>
      </p:sp>
      <p:sp>
        <p:nvSpPr>
          <p:cNvPr id="13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мебель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5600" y="4562027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 — одна из самых удобных тем для парной работы. На ней можно задавать вопросы, отвечать о своём дне и сравнивать классы, не выходя за рамки знакомой ситуации.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5600" y="4276350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диалога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45600" y="3821658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This is a desk или There are books on the table помогают соединять слова в короткие высказывания. Так школьник учится не только узнавать лексику, но и использовать её в речи.
</a:t>
            </a:r>
            <a:endParaRPr lang="en-US" sz="783" dirty="0"/>
          </a:p>
        </p:txBody>
      </p:sp>
      <p:sp>
        <p:nvSpPr>
          <p:cNvPr id="17" name="Text 7"/>
          <p:cNvSpPr txBox="1"/>
          <p:nvPr/>
        </p:nvSpPr>
        <p:spPr>
          <a:xfrm>
            <a:off x="545600" y="353598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5600" y="3081289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lesson и timetable позволяют рассказать о школьном дне и порядке занятий. С их помощью легко назвать любимый предмет, сказать, когда начинается урок, и обсудить расписание.
</a:t>
            </a:r>
            <a:endParaRPr lang="en-US" sz="778" dirty="0"/>
          </a:p>
        </p:txBody>
      </p:sp>
      <p:sp>
        <p:nvSpPr>
          <p:cNvPr id="19" name="Text 9"/>
          <p:cNvSpPr txBox="1"/>
          <p:nvPr/>
        </p:nvSpPr>
        <p:spPr>
          <a:xfrm>
            <a:off x="545600" y="2795613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расписание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45600" y="2340921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6 класса часто включают textbook, notebook и homework. Эти слова нужны, чтобы говорить о том, чем ученик пользуется на уроке, что он записывает и какие задания выполняет дома.
</a:t>
            </a:r>
            <a:endParaRPr lang="en-US" sz="776" dirty="0"/>
          </a:p>
        </p:txBody>
      </p:sp>
      <p:sp>
        <p:nvSpPr>
          <p:cNvPr id="21" name="Text 11"/>
          <p:cNvSpPr txBox="1"/>
          <p:nvPr/>
        </p:nvSpPr>
        <p:spPr>
          <a:xfrm>
            <a:off x="545600" y="205524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принадлежности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прочному знанию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изучения и повторения новых слов на уроке 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примера помогают запоминать звучание вместе со значением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примера показывают, что английское слово лучше учить не только по написанию, но и по звучанию, чтобы правильно понимать речь и говорить увереннее.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произношения и чтения
</a:t>
            </a:r>
            <a:endParaRPr lang="en-US" sz="11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заданий чаще встречаются на уроке английского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обычно чередуются на одном уроке, чтобы школьник успевал и читать, и слушать, и говорить, и писать в коротком формате.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проверяют разные навыки, поэтому успех в английском зависит не от одного правила, а от регулярной практики всех видов работы.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учебные задания по английскому языку в 6 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156905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4187" y="3110465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156905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45662" y="1157303"/>
            <a:ext cx="34830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57303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повседневной жизни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игр и кнопки в меню часто пишутся по-английски. Школьник быстро узнаёт знакомые слова, даже если просто выбирает режим, читает подсказки или смотрит описание персонажа.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упаковках, в названиях магазинов и брендов часто используются английские слова. Они стали частью городской среды и встречаются детям почти каждый день.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Бренды и вывески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клипы и субтитры часто содержат английские слова и фразы. Даже короткий просмотр помогает узнавать лексику и привыкать к её звучанию в реальной речи.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и медиа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интерфейсах телефонов постоянно встречаются English words: settings, chat, video, save. Поэтому английский помогает понимать команды и не теряться в новых приложениях.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приложения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английский слышен в названиях команд, игр и терминов, например football, coach, team. Такие слова легко запоминаются, потому что связаны с привычными увлечениями.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шестиклассников в английском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ошибки, которые появляются на первых этапах изучения языка. Они помогают понять, на что стоит обратить особое внимание при повторении.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темы, а с невниманием к окончанию, порядку слов и значению знакомых слов. Это исправляется регулярной практикой.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учебные ошибки на начальном этапе изучения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культура стран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 его символы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встречает английский текст о Великобритании, он одновременно узнаёт о Биг-Бене, красных автобусах и привычках лондонцев. Такие детали делают язык живым и помогают представить страну не только по учебнику, но и по реальным образам.
</a:t>
            </a:r>
            <a:endParaRPr lang="en-US" sz="1076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и канадский опыт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и Канаде английский звучит по-своему: отличаются отдельные слова, интонация и произношение. Через короткие тексты дети узнают о школьных традициях, еде и повседневной жизни, а также видят, что один язык может звучать по-разному.
</a:t>
            </a:r>
            <a:endParaRPr lang="en-US" sz="1099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Новая Зеландия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Австралии и Новой Зеландии связан с морем, природой и особым укладом жизни. Для школьника это возможность познакомиться с новыми странами, их символами и привычками, не выходя за пределы урока.
</a:t>
            </a:r>
            <a:endParaRPr lang="en-US" sz="10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помощь в учёбе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чтением, пониманием текста и успешной работой на уроках разных предметов.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шестиклассника английский — это язык общения, чтения, цифровых сервисов и новых знаний. Он помогает уверенно учиться дальше и лучше понимать современный мир.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только на уроке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2026-05-30T15:59:09Z</dcterms:created>
  <dcterms:modified xsi:type="dcterms:W3CDTF">2026-05-30T15:59:09Z</dcterms:modified>
</cp:coreProperties>
</file>