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1950–1980-х годов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перемен: от надежды на свободу к глубокому историческому самопознанию.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литература постепенно освобождалась от жёсткого контроля, но свобода оставалась неполной: надежды «оттепели» сменялись ограничениями, а затем — новым расширением границ в годы перестройки.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фоне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середины 1950-х годов заговорила более лично: авторы обращались к внутреннему миру человека, повседневной речи и живым, неофициальным интонациям.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особенно заметной формой общественного высказывания: выступления Евтушенко, Вознесенского, Ахмадулиной, Рождественского и Твардовского собирали огромные аудитории.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чтение стихов превратилось в культурное событие. Оно показало, что читатели ждут искренности, гражданской позиции и современного языка без привычной риторики.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возвращение живого авторского голоса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и материалам литературоведения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каждой линией стоит не только тема, но и особый способ разговора о человеке, обществе и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показывает широту литературного поиска и постепенный переход от частной судьбы к историческим обобщениям.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литературы 1950–1980-х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голос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«оттепели» соединяли личное переживание с общественной темой. Их стихи звучали остро, современно и нередко обращались к вопросам совести, памяти и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культурное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стали знаком нового литературного быта. Прямое авторское чтение, живая реакция зала и массовая аудитория сделали поэзию частью общественной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«оттепели»: новые интонации и публичность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03617"/>
            <a:ext cx="4063200" cy="2862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раскрывали общие для эпохи темы — память, выбор, утрату и человеческое достоинство.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по-разному осмысляют одну проблему: как сохранить человека в условиях исторического давления и утраты привычного мира.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программа; материалы литературоведения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Василя Быкова и Юрия Бондарева особенно часто строятся вокруг момента выбора, когда внешне простое решение становится проверкой личности.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отказалась от упрощённого героизма. В центре оказался не парад победы, а реальная цена войны для солдата, семьи и совести.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менял представление о подвиге: важными становились страх, ответственность, верность товарищам и способность сохранить достоинство в предельной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и Константин Симонов показывали войну как нравственную и человеческую травму, последствия которой не заканчиваются с окончанием боёв.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память, опыт, моральный выбор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показала, как исчезает традиционный уклад и ослабевает связь человека с землёй, родом и семейной памятью. В центре внимания — нравственные опоры, которые трудно заменить.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Распутина, Белова, Астафьева и Шукшина деревня — не только место действия, но и мерило духовной устойчивости. Уход этого мира осмысляется как культурная и человеческая потеря.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и тема утраты корней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судьба текста в литературном процессе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произведения от замысла до читателя в условиях цензурных ограничений и поздней публикации.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перепечатывались вручную или на машинке и передавались из рук в руки. Так распространялись произведения, не допущенные к официальной публикации, но важные для читательской среды.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запрещённых текстов выходила за рубежом и затем возвращалась к советскому читателю через частные каналы. Это расширяло литературный кругозор, несмотря на цензурные барьеры.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Тамиздат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тамиздат стали формой культурного общения и обмена идеями. Для многих читателей они означали доступ к более полному и честному разговору о времени.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Интеллигентская среда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печать и неофициальное распространение существовали одновременно. В результате литературная жизнь эпохи приобрела двуслойный характер: публичный и скрытый.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параллельные системы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Самиздат, тамиздат и альтернативное литературное пространство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«Один день Ивана Денисовича»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журнале «Новый мир» стала редким для своего времени открытым рассказом о лагере. В центре оказался не лозунг, а повседневное достоинство человека, сохранившего внутреннюю свободу.
</a:t>
            </a:r>
            <a:endParaRPr lang="en-US" sz="1091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— расширение лагерной темы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тексты Солженицына углубили разговор о принуждении, страхе и лжи системы. Лагерный опыт был показан как часть общей исторической травмы, а не как частный эпизод.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 — «Архипелаг ГУЛАГ»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за пределами СССР окончательно изменила границы допустимого разговора о репрессиях. Книга стала не только литературным событием, но и моральным обвинением государственной машине насилия.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смысл прорыва у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периодизации советской литературы и истории журнальных публикаций, 1956–1988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условные: они отражают не статистику тиражей, а изменение возможностей для печати, обсуждения и возвращения запрещённых тем в разные периоды.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«оттепели» наступило длительное ограничение, однако перестройка быстро вернула литературе пространство для открытого разговора.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публикационная динамика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 и его современники сосредоточили внимание на городской среде, где личный выбор часто скрыт за служебными отношениями, бытовой рутиной и внешней благополучностью.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стала внутренняя усталость интеллигенции: герои ощущают разрыв между нравственным идеалом и реальной жизнью, между памятью о прошлом и требованиями настоящего.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прозы характерны психологическая точность, сдержанный тон и внимание к деталям быта, которые помогают показать не событие, а подлинное состояние человека в городе.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проза: повседневность как предмет анализа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проза и журнальные публикации разоблачали бюрократический язык, показное благополучие и мелкое чиновничье самодовольство, позволяя говорить о реальности обходным, но точным способом.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Зощенко продолжили Фазиль Искандер и сатирические журналы «Крокодил» и «Фитиль»: гротеск здесь не развлекает, а обнажает абсурд повседневных порядков.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гротеск как способ говорить 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периодики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журналы задавали направление литературной жизни и формировали читательский интерес.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не только публиковали тексты, но и формировали литературную репутацию, спор о ценностях и границы допустимого в печати.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как центры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93851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411" y="28098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478" y="3558668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обновлялся язык литературы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чаще передавали мысль героя изнутри, показывая сомнение, память и скрытое напряжение без прямых оценок со стороны повествователя.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многоголосие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усилилось столкновение разных точек зрения: документ, разговор, воспоминание и авторский комментарий соединялись в одном тексте, создавая эффект живой реальности.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или историческая подробность помогала убедить читателя в правдивости изображения и сближала художественный текст с реальным опытом эпохи.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свободнее использовали интонации живой речи, благодаря чему литература становилась ближе к повседневному языку и современному слуху.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поэтическая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Ритмическая свобода и публицистическая энергия позволяли соединять личное переживание с общественным вопросом, не сводя стихотворение к декларации.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процесс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советской литературы 1950–1980-х годов по смене тем, контроля и способов публикации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постоянно проверяет, способен ли человек сохранить достоинство, когда история давит на него страхом, ложью и привычкой к компромиссу.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ищут правду не в лозунгах, а в личной ответственности: за память о погибших, за сказанное слово и за собственное молчание перед несправедливостью.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важнейшим испытанием становится выбор между удобством и совестью, между лояльностью системе и верностью человеческому в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литература 1950–1980-х годов звучит как разговор о цене свободы, о чести и о праве человека не терять собственный голос.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история: главный нравственный вопрос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 публикационной практике и тематике конца 1980-х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запрещённых авторов сопровождалось не только публикациями, но и новыми спорами о том, как читать советское прошлое без привычных упрощений.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литература стала пространством открытого исторического разговора, а не только художественного намёка.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 концу 1980-х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показал, как литература умеет расширять границы возможного: от осторожного обновления она пришла к честному разговору о войне, репрессиях, памяти и человеческом достоинстве.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1950–1980-х: от надежды к исторической правде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2026-05-20T02:43:57Z</dcterms:created>
  <dcterms:modified xsi:type="dcterms:W3CDTF">2026-05-20T02:43:57Z</dcterms:modified>
</cp:coreProperties>
</file>